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9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89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4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09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4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9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6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1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5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1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7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3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versity.org/wiki/Kvantitativna_literarna_veda_in_interpretacija#cite_note-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Kako se gremo literarne zgodovine danes</a:t>
            </a:r>
            <a:endParaRPr lang="sl-SI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M. Hladnik: Kvantitativna </a:t>
            </a:r>
            <a:r>
              <a:rPr lang="sl-SI" dirty="0">
                <a:hlinkClick r:id="rId2"/>
              </a:rPr>
              <a:t>literarna veda in </a:t>
            </a:r>
            <a:r>
              <a:rPr lang="sl-SI" dirty="0" smtClean="0">
                <a:hlinkClick r:id="rId2"/>
              </a:rPr>
              <a:t>interpretacija</a:t>
            </a:r>
            <a:r>
              <a:rPr lang="sl-SI" dirty="0" smtClean="0"/>
              <a:t>. </a:t>
            </a:r>
            <a:r>
              <a:rPr lang="sl-SI" dirty="0" err="1" smtClean="0"/>
              <a:t>Wikiverza</a:t>
            </a:r>
            <a:r>
              <a:rPr lang="sl-SI" dirty="0" smtClean="0"/>
              <a:t>. SR 2020/4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288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9/90/Digital_Humanities_on_Twi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83" y="206674"/>
            <a:ext cx="7747080" cy="63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3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Spremenjeni pogoji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Digitalizacija kulturne dediščine</a:t>
            </a:r>
          </a:p>
          <a:p>
            <a:r>
              <a:rPr lang="sl-SI" dirty="0" smtClean="0"/>
              <a:t>Enormno povečana literarna produkcija</a:t>
            </a:r>
          </a:p>
          <a:p>
            <a:r>
              <a:rPr lang="sl-SI" dirty="0" smtClean="0"/>
              <a:t>Pojav konkurenčnih medijev</a:t>
            </a:r>
          </a:p>
          <a:p>
            <a:r>
              <a:rPr lang="sl-SI" dirty="0" smtClean="0"/>
              <a:t>Literatura je izgubila mesto osrednjega elementa nacionalne reprezentacije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60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Novo gradivo 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Besedila v nemščini</a:t>
            </a:r>
          </a:p>
          <a:p>
            <a:r>
              <a:rPr lang="sl-SI" dirty="0" smtClean="0"/>
              <a:t>Prevodi</a:t>
            </a:r>
          </a:p>
          <a:p>
            <a:r>
              <a:rPr lang="sl-SI" dirty="0" smtClean="0"/>
              <a:t>Ameriška slovenska književnost</a:t>
            </a:r>
          </a:p>
          <a:p>
            <a:r>
              <a:rPr lang="sl-SI" dirty="0" smtClean="0"/>
              <a:t>Časopisna književnost</a:t>
            </a:r>
          </a:p>
          <a:p>
            <a:r>
              <a:rPr lang="sl-SI" dirty="0" smtClean="0"/>
              <a:t>Kolportaža</a:t>
            </a:r>
          </a:p>
          <a:p>
            <a:r>
              <a:rPr lang="sl-SI" dirty="0" err="1" smtClean="0"/>
              <a:t>Inimprimabilia</a:t>
            </a:r>
            <a:endParaRPr lang="sl-SI" dirty="0" smtClean="0"/>
          </a:p>
          <a:p>
            <a:r>
              <a:rPr lang="sl-SI" dirty="0" err="1" smtClean="0"/>
              <a:t>Polliteratura</a:t>
            </a:r>
            <a:r>
              <a:rPr lang="sl-SI" dirty="0" smtClean="0"/>
              <a:t> (potopisi, dnevniki, </a:t>
            </a:r>
            <a:r>
              <a:rPr lang="sl-SI" dirty="0" err="1" smtClean="0"/>
              <a:t>literarizirana</a:t>
            </a:r>
            <a:r>
              <a:rPr lang="sl-SI" dirty="0" smtClean="0"/>
              <a:t> politika, vici …)</a:t>
            </a:r>
          </a:p>
          <a:p>
            <a:r>
              <a:rPr lang="sl-SI" dirty="0" smtClean="0"/>
              <a:t>Rokopisi (variante besedil)</a:t>
            </a:r>
          </a:p>
        </p:txBody>
      </p:sp>
    </p:spTree>
    <p:extLst>
      <p:ext uri="{BB962C8B-B14F-4D97-AF65-F5344CB8AC3E}">
        <p14:creationId xmlns:p14="http://schemas.microsoft.com/office/powerpoint/2010/main" val="69294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kliče po novem pristopu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trike="sngStrike" dirty="0" smtClean="0"/>
              <a:t>Esencialne definicije </a:t>
            </a:r>
            <a:r>
              <a:rPr lang="sl-SI" dirty="0" smtClean="0"/>
              <a:t>&gt; opisne definicije</a:t>
            </a:r>
          </a:p>
          <a:p>
            <a:r>
              <a:rPr lang="sl-SI" dirty="0"/>
              <a:t>Odpoved vrednotenju</a:t>
            </a:r>
          </a:p>
          <a:p>
            <a:r>
              <a:rPr lang="sl-SI" dirty="0" smtClean="0"/>
              <a:t>Odpoved vnaprejšnji selektivnosti</a:t>
            </a:r>
          </a:p>
          <a:p>
            <a:r>
              <a:rPr lang="sl-SI" dirty="0" smtClean="0"/>
              <a:t>Koncept srečnega naključja namesto koncepta velike nacionalne literarne zgodbe (nepredvidljivost in pisanost)</a:t>
            </a:r>
          </a:p>
          <a:p>
            <a:r>
              <a:rPr lang="sl-SI" dirty="0" smtClean="0"/>
              <a:t>Uporaba digitalnih orodij (bibliografskih seznamov, grafikonske prezentacije)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949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 novo je v zavesti, da 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… je slovenske književnosti precej več, kot smo mislili</a:t>
            </a:r>
          </a:p>
          <a:p>
            <a:r>
              <a:rPr lang="sl-SI" dirty="0" smtClean="0"/>
              <a:t>… je precej bolj pisana</a:t>
            </a:r>
          </a:p>
          <a:p>
            <a:r>
              <a:rPr lang="sl-SI" dirty="0" smtClean="0"/>
              <a:t>… ni tako zamudniška</a:t>
            </a:r>
          </a:p>
          <a:p>
            <a:r>
              <a:rPr lang="sl-SI" dirty="0" smtClean="0"/>
              <a:t>… ni čisto jasno ločena od </a:t>
            </a:r>
            <a:r>
              <a:rPr lang="sl-SI" dirty="0" err="1" smtClean="0"/>
              <a:t>neknjiževnosti</a:t>
            </a:r>
            <a:endParaRPr lang="sl-SI" dirty="0" smtClean="0"/>
          </a:p>
          <a:p>
            <a:r>
              <a:rPr lang="sl-SI" dirty="0" smtClean="0"/>
              <a:t>… ni tako avtonomna</a:t>
            </a:r>
          </a:p>
          <a:p>
            <a:r>
              <a:rPr lang="sl-SI" dirty="0" smtClean="0"/>
              <a:t>… nima jasne linije „razvoja“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773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Nekatera nova spoznanja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Žanri so nacionalno specifični</a:t>
            </a:r>
          </a:p>
          <a:p>
            <a:r>
              <a:rPr lang="sl-SI" dirty="0" smtClean="0"/>
              <a:t>Žanri so komplementarni</a:t>
            </a:r>
          </a:p>
          <a:p>
            <a:r>
              <a:rPr lang="sl-SI" dirty="0" smtClean="0"/>
              <a:t>Nacionalno konstitutivno vlogo so poleg klasikov imela tudi popularna besedila</a:t>
            </a:r>
          </a:p>
          <a:p>
            <a:r>
              <a:rPr lang="sl-SI" dirty="0" smtClean="0"/>
              <a:t>Pripovedne vrste se s časom spreminjajo</a:t>
            </a:r>
          </a:p>
          <a:p>
            <a:r>
              <a:rPr lang="sl-SI" dirty="0" smtClean="0"/>
              <a:t>Vrstne oznake so odvisne od poimenovalne mode, ne le od strukturnih razlik</a:t>
            </a:r>
          </a:p>
          <a:p>
            <a:r>
              <a:rPr lang="sl-SI" dirty="0" smtClean="0"/>
              <a:t>Daljša ko je proza, pogostejša je vrstna oznaka</a:t>
            </a:r>
          </a:p>
          <a:p>
            <a:r>
              <a:rPr lang="sl-SI" dirty="0" smtClean="0"/>
              <a:t>Potreba po vrstnem označevanju s časom peša</a:t>
            </a:r>
          </a:p>
          <a:p>
            <a:r>
              <a:rPr lang="sl-SI" dirty="0" smtClean="0"/>
              <a:t>Dolžina tekstov s časom raste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733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Še nova spoznanja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Produkcija je odvisna od zgodovinskega in ekonomskega dogajanja (</a:t>
            </a:r>
            <a:r>
              <a:rPr lang="sl-SI" dirty="0" err="1" smtClean="0"/>
              <a:t>inter</a:t>
            </a:r>
            <a:r>
              <a:rPr lang="sl-SI" dirty="0" smtClean="0"/>
              <a:t> </a:t>
            </a:r>
            <a:r>
              <a:rPr lang="sl-SI" dirty="0" err="1" smtClean="0"/>
              <a:t>arma</a:t>
            </a:r>
            <a:r>
              <a:rPr lang="sl-SI" dirty="0" smtClean="0"/>
              <a:t> </a:t>
            </a:r>
            <a:r>
              <a:rPr lang="sl-SI" dirty="0" err="1" smtClean="0"/>
              <a:t>musae</a:t>
            </a:r>
            <a:r>
              <a:rPr lang="sl-SI" dirty="0" smtClean="0"/>
              <a:t> </a:t>
            </a:r>
            <a:r>
              <a:rPr lang="sl-SI" dirty="0" err="1" smtClean="0"/>
              <a:t>silent</a:t>
            </a:r>
            <a:r>
              <a:rPr lang="sl-SI" dirty="0" smtClean="0"/>
              <a:t>, dinamika koncev)</a:t>
            </a:r>
          </a:p>
          <a:p>
            <a:r>
              <a:rPr lang="sl-SI" dirty="0" smtClean="0"/>
              <a:t>Literarna produkcija je pokrajinsko specifična (Štajerci raje pišejo zgodovinske romani, Gorenjci pa kmečke povesti)</a:t>
            </a:r>
          </a:p>
          <a:p>
            <a:r>
              <a:rPr lang="sl-SI" dirty="0" smtClean="0"/>
              <a:t>Vrstne oznake določajo avtorske poetike: prim. Pavlina Pajk razlikuje med povestjo, romanom in novelo glede na vaško/grajsko/mestno dogajališče</a:t>
            </a:r>
          </a:p>
          <a:p>
            <a:r>
              <a:rPr lang="sl-SI" dirty="0" smtClean="0"/>
              <a:t>Avtorske poetike ne upoštevajo leksikonskih postulatov: prim. dogajalni čas v romanih Josipa Jurčiča je krajši od dogajalnega časa njegovih povesti</a:t>
            </a:r>
          </a:p>
          <a:p>
            <a:r>
              <a:rPr lang="sl-SI" dirty="0" smtClean="0"/>
              <a:t>Jurčičeva povest in roman  se ne razlikujeta toliko po dolžini kot po številu poglavij in </a:t>
            </a:r>
            <a:r>
              <a:rPr lang="sl-SI" dirty="0" err="1" smtClean="0"/>
              <a:t>dinamiiki</a:t>
            </a:r>
            <a:r>
              <a:rPr lang="sl-SI" dirty="0" smtClean="0"/>
              <a:t> pripovednih hitrosti</a:t>
            </a:r>
          </a:p>
          <a:p>
            <a:r>
              <a:rPr lang="sl-SI" dirty="0" smtClean="0"/>
              <a:t>Povprečna hitrost pripovedništva 19. stoletja je 28 besed/minuto (po poglavjih) oz. 4700 besed/leto </a:t>
            </a:r>
            <a:r>
              <a:rPr lang="sl-SI" dirty="0"/>
              <a:t>dogajalnega časa </a:t>
            </a:r>
            <a:r>
              <a:rPr lang="sl-SI" dirty="0" smtClean="0"/>
              <a:t>(za celotno pripoved)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628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Žensko pisanje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Pišočih žensk je zelo malo, vendar tiste, ki pišejo, pišejo več od povprečnega pisatelja</a:t>
            </a:r>
          </a:p>
          <a:p>
            <a:r>
              <a:rPr lang="sl-SI" dirty="0" smtClean="0"/>
              <a:t>Žanrske preference so spolno specifične</a:t>
            </a:r>
          </a:p>
          <a:p>
            <a:r>
              <a:rPr lang="sl-SI" dirty="0" smtClean="0"/>
              <a:t>Žensko avtorstvo se počasi emancipira</a:t>
            </a:r>
          </a:p>
          <a:p>
            <a:r>
              <a:rPr lang="sl-SI" dirty="0" smtClean="0"/>
              <a:t>Tudi ženska književnost je imela nacionalno </a:t>
            </a:r>
            <a:r>
              <a:rPr lang="sl-SI" dirty="0" err="1" smtClean="0"/>
              <a:t>emancipatorično</a:t>
            </a:r>
            <a:r>
              <a:rPr lang="sl-SI" dirty="0" smtClean="0"/>
              <a:t> vlogo</a:t>
            </a:r>
          </a:p>
          <a:p>
            <a:r>
              <a:rPr lang="sl-SI" dirty="0" smtClean="0"/>
              <a:t>Ženskih glavnih oseb je v prozi samo dobra petina</a:t>
            </a:r>
          </a:p>
          <a:p>
            <a:r>
              <a:rPr lang="sl-SI" dirty="0" smtClean="0"/>
              <a:t>V kmečki povesti so glavne ženske osebe večinoma negativne</a:t>
            </a:r>
          </a:p>
          <a:p>
            <a:r>
              <a:rPr lang="sl-SI" dirty="0" smtClean="0"/>
              <a:t>Matere so v kmečki povesti v stranskih vlogah, kadar pa so v glavni vlogi, so negativne (mačeha, tašča)</a:t>
            </a:r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69267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Nova zgodovinarjeva opravila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Vzpostavljanje besedilne infrastrukture na spletu</a:t>
            </a:r>
          </a:p>
          <a:p>
            <a:r>
              <a:rPr lang="sl-SI" dirty="0" smtClean="0"/>
              <a:t>Gradnja podatkovnih zbirk (seznamov)</a:t>
            </a:r>
          </a:p>
          <a:p>
            <a:r>
              <a:rPr lang="sl-SI" dirty="0" smtClean="0"/>
              <a:t>Kategoriziranje besedil</a:t>
            </a:r>
          </a:p>
          <a:p>
            <a:r>
              <a:rPr lang="sl-SI" dirty="0" err="1" smtClean="0"/>
              <a:t>Enciklopedizacija</a:t>
            </a:r>
            <a:r>
              <a:rPr lang="sl-SI" dirty="0" smtClean="0"/>
              <a:t> spoznanj</a:t>
            </a:r>
          </a:p>
          <a:p>
            <a:r>
              <a:rPr lang="sl-SI" dirty="0" smtClean="0"/>
              <a:t>Grafična reprezentacija in promocija spoznanj</a:t>
            </a:r>
          </a:p>
          <a:p>
            <a:pPr marL="0" indent="0">
              <a:buNone/>
            </a:pPr>
            <a:r>
              <a:rPr lang="sl-SI" dirty="0" smtClean="0"/>
              <a:t>	grafi raztrosa (gruč) namesto </a:t>
            </a:r>
            <a:br>
              <a:rPr lang="sl-SI" dirty="0" smtClean="0"/>
            </a:br>
            <a:r>
              <a:rPr lang="sl-SI" dirty="0" smtClean="0"/>
              <a:t>        stolpčnih oz. črtnih grafikonov.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 descr="https://upload.wikimedia.org/wikipedia/commons/4/43/Tripletsnew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84" y="2526523"/>
            <a:ext cx="3962400" cy="42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6468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437</Words>
  <Application>Microsoft Office PowerPoint</Application>
  <PresentationFormat>Širokozaslonsko</PresentationFormat>
  <Paragraphs>60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Jata</vt:lpstr>
      <vt:lpstr>Kako se gremo literarne zgodovine danes</vt:lpstr>
      <vt:lpstr>Spremenjeni pogoji</vt:lpstr>
      <vt:lpstr>Novo gradivo …</vt:lpstr>
      <vt:lpstr>… kliče po novem pristopu</vt:lpstr>
      <vt:lpstr>Na novo je v zavesti, da …</vt:lpstr>
      <vt:lpstr>Nekatera nova spoznanja</vt:lpstr>
      <vt:lpstr>Še nova spoznanja</vt:lpstr>
      <vt:lpstr>Žensko pisanje</vt:lpstr>
      <vt:lpstr>Nova zgodovinarjeva opravila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gremo literarne zgodovine danes</dc:title>
  <dc:creator>Uporabnik sistema Windows</dc:creator>
  <cp:lastModifiedBy>Uporabnik sistema Windows</cp:lastModifiedBy>
  <cp:revision>8</cp:revision>
  <dcterms:created xsi:type="dcterms:W3CDTF">2020-10-26T07:36:26Z</dcterms:created>
  <dcterms:modified xsi:type="dcterms:W3CDTF">2020-10-26T08:43:42Z</dcterms:modified>
</cp:coreProperties>
</file>