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64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4/4/2014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cap="none" smtClean="0"/>
              <a:t>Popravljalci sveta</a:t>
            </a:r>
            <a:endParaRPr lang="sl-SI" cap="none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/>
              <a:t>Miran Hladnik</a:t>
            </a:r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5409"/>
            <a:ext cx="9144000" cy="618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08720"/>
          </a:xfrm>
        </p:spPr>
        <p:txBody>
          <a:bodyPr>
            <a:noAutofit/>
          </a:bodyPr>
          <a:lstStyle/>
          <a:p>
            <a:r>
              <a:rPr lang="sl-SI" sz="2800" smtClean="0"/>
              <a:t>Tamilec na Wikipediji rešuje Prešerna pred Slovenci</a:t>
            </a:r>
            <a:endParaRPr lang="sl-SI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0"/>
            <a:ext cx="7467600" cy="634082"/>
          </a:xfrm>
        </p:spPr>
        <p:txBody>
          <a:bodyPr>
            <a:noAutofit/>
          </a:bodyPr>
          <a:lstStyle/>
          <a:p>
            <a:r>
              <a:rPr lang="sl-SI" sz="2800" smtClean="0"/>
              <a:t>Več avtorjev, boljši članek</a:t>
            </a:r>
            <a:endParaRPr lang="sl-SI" sz="280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562074"/>
          </a:xfrm>
        </p:spPr>
        <p:txBody>
          <a:bodyPr>
            <a:noAutofit/>
          </a:bodyPr>
          <a:lstStyle/>
          <a:p>
            <a:r>
              <a:rPr lang="sl-SI" sz="3200" smtClean="0"/>
              <a:t>Kaj pa pravijo o tem Čehi, Nemci, Švedi ...?</a:t>
            </a:r>
            <a:endParaRPr lang="sl-SI" sz="3200"/>
          </a:p>
        </p:txBody>
      </p:sp>
      <p:pic>
        <p:nvPicPr>
          <p:cNvPr id="12290" name="Picture 2" descr="D:\REFERATI\Zaslonski posnetki\1-Priložnostno pesništvo - Wikipedija, prosta enciklopedija - Mozilla Firefox 27.9.2012 19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2"/>
            <a:ext cx="9144000" cy="6072188"/>
          </a:xfrm>
          <a:prstGeom prst="rect">
            <a:avLst/>
          </a:prstGeom>
          <a:noFill/>
        </p:spPr>
      </p:pic>
      <p:sp>
        <p:nvSpPr>
          <p:cNvPr id="5" name="Prostoročno 4"/>
          <p:cNvSpPr/>
          <p:nvPr/>
        </p:nvSpPr>
        <p:spPr>
          <a:xfrm>
            <a:off x="323528" y="5381359"/>
            <a:ext cx="1152128" cy="1476641"/>
          </a:xfrm>
          <a:custGeom>
            <a:avLst/>
            <a:gdLst>
              <a:gd name="connsiteX0" fmla="*/ 609600 w 1444633"/>
              <a:gd name="connsiteY0" fmla="*/ 0 h 1505528"/>
              <a:gd name="connsiteX1" fmla="*/ 544945 w 1444633"/>
              <a:gd name="connsiteY1" fmla="*/ 27709 h 1505528"/>
              <a:gd name="connsiteX2" fmla="*/ 461818 w 1444633"/>
              <a:gd name="connsiteY2" fmla="*/ 46182 h 1505528"/>
              <a:gd name="connsiteX3" fmla="*/ 424872 w 1444633"/>
              <a:gd name="connsiteY3" fmla="*/ 64655 h 1505528"/>
              <a:gd name="connsiteX4" fmla="*/ 369454 w 1444633"/>
              <a:gd name="connsiteY4" fmla="*/ 83128 h 1505528"/>
              <a:gd name="connsiteX5" fmla="*/ 304800 w 1444633"/>
              <a:gd name="connsiteY5" fmla="*/ 120073 h 1505528"/>
              <a:gd name="connsiteX6" fmla="*/ 277091 w 1444633"/>
              <a:gd name="connsiteY6" fmla="*/ 157018 h 1505528"/>
              <a:gd name="connsiteX7" fmla="*/ 240145 w 1444633"/>
              <a:gd name="connsiteY7" fmla="*/ 175491 h 1505528"/>
              <a:gd name="connsiteX8" fmla="*/ 203200 w 1444633"/>
              <a:gd name="connsiteY8" fmla="*/ 203200 h 1505528"/>
              <a:gd name="connsiteX9" fmla="*/ 157018 w 1444633"/>
              <a:gd name="connsiteY9" fmla="*/ 258618 h 1505528"/>
              <a:gd name="connsiteX10" fmla="*/ 129309 w 1444633"/>
              <a:gd name="connsiteY10" fmla="*/ 277091 h 1505528"/>
              <a:gd name="connsiteX11" fmla="*/ 101600 w 1444633"/>
              <a:gd name="connsiteY11" fmla="*/ 314037 h 1505528"/>
              <a:gd name="connsiteX12" fmla="*/ 46182 w 1444633"/>
              <a:gd name="connsiteY12" fmla="*/ 406400 h 1505528"/>
              <a:gd name="connsiteX13" fmla="*/ 27709 w 1444633"/>
              <a:gd name="connsiteY13" fmla="*/ 434109 h 1505528"/>
              <a:gd name="connsiteX14" fmla="*/ 9236 w 1444633"/>
              <a:gd name="connsiteY14" fmla="*/ 508000 h 1505528"/>
              <a:gd name="connsiteX15" fmla="*/ 0 w 1444633"/>
              <a:gd name="connsiteY15" fmla="*/ 544946 h 1505528"/>
              <a:gd name="connsiteX16" fmla="*/ 9236 w 1444633"/>
              <a:gd name="connsiteY16" fmla="*/ 748146 h 1505528"/>
              <a:gd name="connsiteX17" fmla="*/ 36945 w 1444633"/>
              <a:gd name="connsiteY17" fmla="*/ 849746 h 1505528"/>
              <a:gd name="connsiteX18" fmla="*/ 55418 w 1444633"/>
              <a:gd name="connsiteY18" fmla="*/ 886691 h 1505528"/>
              <a:gd name="connsiteX19" fmla="*/ 101600 w 1444633"/>
              <a:gd name="connsiteY19" fmla="*/ 988291 h 1505528"/>
              <a:gd name="connsiteX20" fmla="*/ 120072 w 1444633"/>
              <a:gd name="connsiteY20" fmla="*/ 1016000 h 1505528"/>
              <a:gd name="connsiteX21" fmla="*/ 147782 w 1444633"/>
              <a:gd name="connsiteY21" fmla="*/ 1052946 h 1505528"/>
              <a:gd name="connsiteX22" fmla="*/ 184727 w 1444633"/>
              <a:gd name="connsiteY22" fmla="*/ 1126837 h 1505528"/>
              <a:gd name="connsiteX23" fmla="*/ 203200 w 1444633"/>
              <a:gd name="connsiteY23" fmla="*/ 1154546 h 1505528"/>
              <a:gd name="connsiteX24" fmla="*/ 221672 w 1444633"/>
              <a:gd name="connsiteY24" fmla="*/ 1191491 h 1505528"/>
              <a:gd name="connsiteX25" fmla="*/ 249382 w 1444633"/>
              <a:gd name="connsiteY25" fmla="*/ 1219200 h 1505528"/>
              <a:gd name="connsiteX26" fmla="*/ 267854 w 1444633"/>
              <a:gd name="connsiteY26" fmla="*/ 1246909 h 1505528"/>
              <a:gd name="connsiteX27" fmla="*/ 323272 w 1444633"/>
              <a:gd name="connsiteY27" fmla="*/ 1302328 h 1505528"/>
              <a:gd name="connsiteX28" fmla="*/ 350982 w 1444633"/>
              <a:gd name="connsiteY28" fmla="*/ 1330037 h 1505528"/>
              <a:gd name="connsiteX29" fmla="*/ 378691 w 1444633"/>
              <a:gd name="connsiteY29" fmla="*/ 1348509 h 1505528"/>
              <a:gd name="connsiteX30" fmla="*/ 406400 w 1444633"/>
              <a:gd name="connsiteY30" fmla="*/ 1376218 h 1505528"/>
              <a:gd name="connsiteX31" fmla="*/ 434109 w 1444633"/>
              <a:gd name="connsiteY31" fmla="*/ 1394691 h 1505528"/>
              <a:gd name="connsiteX32" fmla="*/ 544945 w 1444633"/>
              <a:gd name="connsiteY32" fmla="*/ 1440873 h 1505528"/>
              <a:gd name="connsiteX33" fmla="*/ 572654 w 1444633"/>
              <a:gd name="connsiteY33" fmla="*/ 1459346 h 1505528"/>
              <a:gd name="connsiteX34" fmla="*/ 637309 w 1444633"/>
              <a:gd name="connsiteY34" fmla="*/ 1477818 h 1505528"/>
              <a:gd name="connsiteX35" fmla="*/ 665018 w 1444633"/>
              <a:gd name="connsiteY35" fmla="*/ 1487055 h 1505528"/>
              <a:gd name="connsiteX36" fmla="*/ 711200 w 1444633"/>
              <a:gd name="connsiteY36" fmla="*/ 1496291 h 1505528"/>
              <a:gd name="connsiteX37" fmla="*/ 748145 w 1444633"/>
              <a:gd name="connsiteY37" fmla="*/ 1505528 h 1505528"/>
              <a:gd name="connsiteX38" fmla="*/ 960582 w 1444633"/>
              <a:gd name="connsiteY38" fmla="*/ 1496291 h 1505528"/>
              <a:gd name="connsiteX39" fmla="*/ 1034472 w 1444633"/>
              <a:gd name="connsiteY39" fmla="*/ 1468582 h 1505528"/>
              <a:gd name="connsiteX40" fmla="*/ 1080654 w 1444633"/>
              <a:gd name="connsiteY40" fmla="*/ 1450109 h 1505528"/>
              <a:gd name="connsiteX41" fmla="*/ 1154545 w 1444633"/>
              <a:gd name="connsiteY41" fmla="*/ 1403928 h 1505528"/>
              <a:gd name="connsiteX42" fmla="*/ 1246909 w 1444633"/>
              <a:gd name="connsiteY42" fmla="*/ 1339273 h 1505528"/>
              <a:gd name="connsiteX43" fmla="*/ 1274618 w 1444633"/>
              <a:gd name="connsiteY43" fmla="*/ 1311564 h 1505528"/>
              <a:gd name="connsiteX44" fmla="*/ 1283854 w 1444633"/>
              <a:gd name="connsiteY44" fmla="*/ 1283855 h 1505528"/>
              <a:gd name="connsiteX45" fmla="*/ 1320800 w 1444633"/>
              <a:gd name="connsiteY45" fmla="*/ 1228437 h 1505528"/>
              <a:gd name="connsiteX46" fmla="*/ 1339272 w 1444633"/>
              <a:gd name="connsiteY46" fmla="*/ 1200728 h 1505528"/>
              <a:gd name="connsiteX47" fmla="*/ 1366982 w 1444633"/>
              <a:gd name="connsiteY47" fmla="*/ 1145309 h 1505528"/>
              <a:gd name="connsiteX48" fmla="*/ 1394691 w 1444633"/>
              <a:gd name="connsiteY48" fmla="*/ 1089891 h 1505528"/>
              <a:gd name="connsiteX49" fmla="*/ 1413163 w 1444633"/>
              <a:gd name="connsiteY49" fmla="*/ 997528 h 1505528"/>
              <a:gd name="connsiteX50" fmla="*/ 1422400 w 1444633"/>
              <a:gd name="connsiteY50" fmla="*/ 960582 h 1505528"/>
              <a:gd name="connsiteX51" fmla="*/ 1422400 w 1444633"/>
              <a:gd name="connsiteY51" fmla="*/ 517237 h 1505528"/>
              <a:gd name="connsiteX52" fmla="*/ 1403927 w 1444633"/>
              <a:gd name="connsiteY52" fmla="*/ 489528 h 1505528"/>
              <a:gd name="connsiteX53" fmla="*/ 1385454 w 1444633"/>
              <a:gd name="connsiteY53" fmla="*/ 415637 h 1505528"/>
              <a:gd name="connsiteX54" fmla="*/ 1357745 w 1444633"/>
              <a:gd name="connsiteY54" fmla="*/ 378691 h 1505528"/>
              <a:gd name="connsiteX55" fmla="*/ 1339272 w 1444633"/>
              <a:gd name="connsiteY55" fmla="*/ 341746 h 1505528"/>
              <a:gd name="connsiteX56" fmla="*/ 1283854 w 1444633"/>
              <a:gd name="connsiteY56" fmla="*/ 277091 h 1505528"/>
              <a:gd name="connsiteX57" fmla="*/ 1246909 w 1444633"/>
              <a:gd name="connsiteY57" fmla="*/ 249382 h 1505528"/>
              <a:gd name="connsiteX58" fmla="*/ 1219200 w 1444633"/>
              <a:gd name="connsiteY58" fmla="*/ 240146 h 1505528"/>
              <a:gd name="connsiteX59" fmla="*/ 1191491 w 1444633"/>
              <a:gd name="connsiteY59" fmla="*/ 212437 h 1505528"/>
              <a:gd name="connsiteX60" fmla="*/ 1163782 w 1444633"/>
              <a:gd name="connsiteY60" fmla="*/ 203200 h 1505528"/>
              <a:gd name="connsiteX61" fmla="*/ 1126836 w 1444633"/>
              <a:gd name="connsiteY61" fmla="*/ 184728 h 1505528"/>
              <a:gd name="connsiteX62" fmla="*/ 1071418 w 1444633"/>
              <a:gd name="connsiteY62" fmla="*/ 147782 h 1505528"/>
              <a:gd name="connsiteX63" fmla="*/ 1043709 w 1444633"/>
              <a:gd name="connsiteY63" fmla="*/ 138546 h 1505528"/>
              <a:gd name="connsiteX64" fmla="*/ 979054 w 1444633"/>
              <a:gd name="connsiteY64" fmla="*/ 120073 h 1505528"/>
              <a:gd name="connsiteX65" fmla="*/ 932872 w 1444633"/>
              <a:gd name="connsiteY65" fmla="*/ 92364 h 1505528"/>
              <a:gd name="connsiteX66" fmla="*/ 895927 w 1444633"/>
              <a:gd name="connsiteY66" fmla="*/ 83128 h 1505528"/>
              <a:gd name="connsiteX67" fmla="*/ 831272 w 1444633"/>
              <a:gd name="connsiteY67" fmla="*/ 64655 h 1505528"/>
              <a:gd name="connsiteX68" fmla="*/ 785091 w 1444633"/>
              <a:gd name="connsiteY68" fmla="*/ 55418 h 1505528"/>
              <a:gd name="connsiteX69" fmla="*/ 701963 w 1444633"/>
              <a:gd name="connsiteY69" fmla="*/ 36946 h 1505528"/>
              <a:gd name="connsiteX70" fmla="*/ 581891 w 1444633"/>
              <a:gd name="connsiteY70" fmla="*/ 27709 h 1505528"/>
              <a:gd name="connsiteX71" fmla="*/ 517236 w 1444633"/>
              <a:gd name="connsiteY71" fmla="*/ 9237 h 1505528"/>
              <a:gd name="connsiteX72" fmla="*/ 471054 w 1444633"/>
              <a:gd name="connsiteY72" fmla="*/ 9237 h 150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44633" h="1505528">
                <a:moveTo>
                  <a:pt x="609600" y="0"/>
                </a:moveTo>
                <a:cubicBezTo>
                  <a:pt x="587007" y="11296"/>
                  <a:pt x="569410" y="22272"/>
                  <a:pt x="544945" y="27709"/>
                </a:cubicBezTo>
                <a:cubicBezTo>
                  <a:pt x="502797" y="37075"/>
                  <a:pt x="495402" y="31789"/>
                  <a:pt x="461818" y="46182"/>
                </a:cubicBezTo>
                <a:cubicBezTo>
                  <a:pt x="449162" y="51606"/>
                  <a:pt x="437656" y="59541"/>
                  <a:pt x="424872" y="64655"/>
                </a:cubicBezTo>
                <a:cubicBezTo>
                  <a:pt x="406793" y="71887"/>
                  <a:pt x="385656" y="72327"/>
                  <a:pt x="369454" y="83128"/>
                </a:cubicBezTo>
                <a:cubicBezTo>
                  <a:pt x="330289" y="109237"/>
                  <a:pt x="351674" y="96636"/>
                  <a:pt x="304800" y="120073"/>
                </a:cubicBezTo>
                <a:cubicBezTo>
                  <a:pt x="295564" y="132388"/>
                  <a:pt x="288779" y="147000"/>
                  <a:pt x="277091" y="157018"/>
                </a:cubicBezTo>
                <a:cubicBezTo>
                  <a:pt x="266637" y="165979"/>
                  <a:pt x="251821" y="168193"/>
                  <a:pt x="240145" y="175491"/>
                </a:cubicBezTo>
                <a:cubicBezTo>
                  <a:pt x="227091" y="183650"/>
                  <a:pt x="214888" y="193182"/>
                  <a:pt x="203200" y="203200"/>
                </a:cubicBezTo>
                <a:cubicBezTo>
                  <a:pt x="97282" y="293987"/>
                  <a:pt x="242531" y="173105"/>
                  <a:pt x="157018" y="258618"/>
                </a:cubicBezTo>
                <a:cubicBezTo>
                  <a:pt x="149169" y="266467"/>
                  <a:pt x="137158" y="269242"/>
                  <a:pt x="129309" y="277091"/>
                </a:cubicBezTo>
                <a:cubicBezTo>
                  <a:pt x="118424" y="287976"/>
                  <a:pt x="110428" y="301426"/>
                  <a:pt x="101600" y="314037"/>
                </a:cubicBezTo>
                <a:cubicBezTo>
                  <a:pt x="31296" y="414471"/>
                  <a:pt x="90533" y="328785"/>
                  <a:pt x="46182" y="406400"/>
                </a:cubicBezTo>
                <a:cubicBezTo>
                  <a:pt x="40675" y="416038"/>
                  <a:pt x="32674" y="424180"/>
                  <a:pt x="27709" y="434109"/>
                </a:cubicBezTo>
                <a:cubicBezTo>
                  <a:pt x="17804" y="453918"/>
                  <a:pt x="13453" y="489024"/>
                  <a:pt x="9236" y="508000"/>
                </a:cubicBezTo>
                <a:cubicBezTo>
                  <a:pt x="6482" y="520392"/>
                  <a:pt x="3079" y="532631"/>
                  <a:pt x="0" y="544946"/>
                </a:cubicBezTo>
                <a:cubicBezTo>
                  <a:pt x="3079" y="612679"/>
                  <a:pt x="2489" y="680679"/>
                  <a:pt x="9236" y="748146"/>
                </a:cubicBezTo>
                <a:cubicBezTo>
                  <a:pt x="9850" y="754282"/>
                  <a:pt x="27435" y="827556"/>
                  <a:pt x="36945" y="849746"/>
                </a:cubicBezTo>
                <a:cubicBezTo>
                  <a:pt x="42369" y="862401"/>
                  <a:pt x="49994" y="874036"/>
                  <a:pt x="55418" y="886691"/>
                </a:cubicBezTo>
                <a:cubicBezTo>
                  <a:pt x="78960" y="941623"/>
                  <a:pt x="44465" y="902585"/>
                  <a:pt x="101600" y="988291"/>
                </a:cubicBezTo>
                <a:cubicBezTo>
                  <a:pt x="107757" y="997527"/>
                  <a:pt x="113620" y="1006967"/>
                  <a:pt x="120072" y="1016000"/>
                </a:cubicBezTo>
                <a:cubicBezTo>
                  <a:pt x="129020" y="1028527"/>
                  <a:pt x="140025" y="1039649"/>
                  <a:pt x="147782" y="1052946"/>
                </a:cubicBezTo>
                <a:cubicBezTo>
                  <a:pt x="161657" y="1076732"/>
                  <a:pt x="169452" y="1103925"/>
                  <a:pt x="184727" y="1126837"/>
                </a:cubicBezTo>
                <a:cubicBezTo>
                  <a:pt x="190885" y="1136073"/>
                  <a:pt x="197693" y="1144908"/>
                  <a:pt x="203200" y="1154546"/>
                </a:cubicBezTo>
                <a:cubicBezTo>
                  <a:pt x="210031" y="1166500"/>
                  <a:pt x="213669" y="1180287"/>
                  <a:pt x="221672" y="1191491"/>
                </a:cubicBezTo>
                <a:cubicBezTo>
                  <a:pt x="229264" y="1202120"/>
                  <a:pt x="241020" y="1209165"/>
                  <a:pt x="249382" y="1219200"/>
                </a:cubicBezTo>
                <a:cubicBezTo>
                  <a:pt x="256488" y="1227728"/>
                  <a:pt x="260479" y="1238612"/>
                  <a:pt x="267854" y="1246909"/>
                </a:cubicBezTo>
                <a:cubicBezTo>
                  <a:pt x="285210" y="1266435"/>
                  <a:pt x="304799" y="1283855"/>
                  <a:pt x="323272" y="1302328"/>
                </a:cubicBezTo>
                <a:cubicBezTo>
                  <a:pt x="332509" y="1311565"/>
                  <a:pt x="340113" y="1322791"/>
                  <a:pt x="350982" y="1330037"/>
                </a:cubicBezTo>
                <a:cubicBezTo>
                  <a:pt x="360218" y="1336194"/>
                  <a:pt x="370163" y="1341403"/>
                  <a:pt x="378691" y="1348509"/>
                </a:cubicBezTo>
                <a:cubicBezTo>
                  <a:pt x="388726" y="1356871"/>
                  <a:pt x="396365" y="1367856"/>
                  <a:pt x="406400" y="1376218"/>
                </a:cubicBezTo>
                <a:cubicBezTo>
                  <a:pt x="414928" y="1383325"/>
                  <a:pt x="424364" y="1389375"/>
                  <a:pt x="434109" y="1394691"/>
                </a:cubicBezTo>
                <a:cubicBezTo>
                  <a:pt x="506240" y="1434036"/>
                  <a:pt x="487330" y="1426470"/>
                  <a:pt x="544945" y="1440873"/>
                </a:cubicBezTo>
                <a:cubicBezTo>
                  <a:pt x="554181" y="1447031"/>
                  <a:pt x="562725" y="1454382"/>
                  <a:pt x="572654" y="1459346"/>
                </a:cubicBezTo>
                <a:cubicBezTo>
                  <a:pt x="587418" y="1466728"/>
                  <a:pt x="623499" y="1473872"/>
                  <a:pt x="637309" y="1477818"/>
                </a:cubicBezTo>
                <a:cubicBezTo>
                  <a:pt x="646670" y="1480493"/>
                  <a:pt x="655573" y="1484694"/>
                  <a:pt x="665018" y="1487055"/>
                </a:cubicBezTo>
                <a:cubicBezTo>
                  <a:pt x="680248" y="1490863"/>
                  <a:pt x="695875" y="1492885"/>
                  <a:pt x="711200" y="1496291"/>
                </a:cubicBezTo>
                <a:cubicBezTo>
                  <a:pt x="723592" y="1499045"/>
                  <a:pt x="735830" y="1502449"/>
                  <a:pt x="748145" y="1505528"/>
                </a:cubicBezTo>
                <a:cubicBezTo>
                  <a:pt x="818957" y="1502449"/>
                  <a:pt x="889896" y="1501527"/>
                  <a:pt x="960582" y="1496291"/>
                </a:cubicBezTo>
                <a:cubicBezTo>
                  <a:pt x="993672" y="1493840"/>
                  <a:pt x="1004843" y="1481751"/>
                  <a:pt x="1034472" y="1468582"/>
                </a:cubicBezTo>
                <a:cubicBezTo>
                  <a:pt x="1049623" y="1461848"/>
                  <a:pt x="1066056" y="1457969"/>
                  <a:pt x="1080654" y="1450109"/>
                </a:cubicBezTo>
                <a:cubicBezTo>
                  <a:pt x="1106227" y="1436339"/>
                  <a:pt x="1130378" y="1420040"/>
                  <a:pt x="1154545" y="1403928"/>
                </a:cubicBezTo>
                <a:cubicBezTo>
                  <a:pt x="1178384" y="1388035"/>
                  <a:pt x="1222979" y="1359784"/>
                  <a:pt x="1246909" y="1339273"/>
                </a:cubicBezTo>
                <a:cubicBezTo>
                  <a:pt x="1256827" y="1330772"/>
                  <a:pt x="1265382" y="1320800"/>
                  <a:pt x="1274618" y="1311564"/>
                </a:cubicBezTo>
                <a:cubicBezTo>
                  <a:pt x="1277697" y="1302328"/>
                  <a:pt x="1279126" y="1292366"/>
                  <a:pt x="1283854" y="1283855"/>
                </a:cubicBezTo>
                <a:cubicBezTo>
                  <a:pt x="1294636" y="1264447"/>
                  <a:pt x="1308485" y="1246910"/>
                  <a:pt x="1320800" y="1228437"/>
                </a:cubicBezTo>
                <a:cubicBezTo>
                  <a:pt x="1326957" y="1219201"/>
                  <a:pt x="1334308" y="1210657"/>
                  <a:pt x="1339272" y="1200728"/>
                </a:cubicBezTo>
                <a:cubicBezTo>
                  <a:pt x="1348509" y="1182255"/>
                  <a:pt x="1358594" y="1164182"/>
                  <a:pt x="1366982" y="1145309"/>
                </a:cubicBezTo>
                <a:cubicBezTo>
                  <a:pt x="1392476" y="1087947"/>
                  <a:pt x="1356282" y="1147503"/>
                  <a:pt x="1394691" y="1089891"/>
                </a:cubicBezTo>
                <a:cubicBezTo>
                  <a:pt x="1416147" y="1004064"/>
                  <a:pt x="1390512" y="1110779"/>
                  <a:pt x="1413163" y="997528"/>
                </a:cubicBezTo>
                <a:cubicBezTo>
                  <a:pt x="1415653" y="985080"/>
                  <a:pt x="1419321" y="972897"/>
                  <a:pt x="1422400" y="960582"/>
                </a:cubicBezTo>
                <a:cubicBezTo>
                  <a:pt x="1444633" y="782713"/>
                  <a:pt x="1443584" y="820878"/>
                  <a:pt x="1422400" y="517237"/>
                </a:cubicBezTo>
                <a:cubicBezTo>
                  <a:pt x="1421627" y="506163"/>
                  <a:pt x="1410085" y="498764"/>
                  <a:pt x="1403927" y="489528"/>
                </a:cubicBezTo>
                <a:cubicBezTo>
                  <a:pt x="1401587" y="477828"/>
                  <a:pt x="1394195" y="430933"/>
                  <a:pt x="1385454" y="415637"/>
                </a:cubicBezTo>
                <a:cubicBezTo>
                  <a:pt x="1377816" y="402271"/>
                  <a:pt x="1365904" y="391745"/>
                  <a:pt x="1357745" y="378691"/>
                </a:cubicBezTo>
                <a:cubicBezTo>
                  <a:pt x="1350448" y="367015"/>
                  <a:pt x="1346569" y="353422"/>
                  <a:pt x="1339272" y="341746"/>
                </a:cubicBezTo>
                <a:cubicBezTo>
                  <a:pt x="1325232" y="319281"/>
                  <a:pt x="1304200" y="294531"/>
                  <a:pt x="1283854" y="277091"/>
                </a:cubicBezTo>
                <a:cubicBezTo>
                  <a:pt x="1272166" y="267073"/>
                  <a:pt x="1260275" y="257019"/>
                  <a:pt x="1246909" y="249382"/>
                </a:cubicBezTo>
                <a:cubicBezTo>
                  <a:pt x="1238456" y="244552"/>
                  <a:pt x="1228436" y="243225"/>
                  <a:pt x="1219200" y="240146"/>
                </a:cubicBezTo>
                <a:cubicBezTo>
                  <a:pt x="1209964" y="230910"/>
                  <a:pt x="1202359" y="219683"/>
                  <a:pt x="1191491" y="212437"/>
                </a:cubicBezTo>
                <a:cubicBezTo>
                  <a:pt x="1183390" y="207036"/>
                  <a:pt x="1172731" y="207035"/>
                  <a:pt x="1163782" y="203200"/>
                </a:cubicBezTo>
                <a:cubicBezTo>
                  <a:pt x="1151126" y="197776"/>
                  <a:pt x="1138643" y="191812"/>
                  <a:pt x="1126836" y="184728"/>
                </a:cubicBezTo>
                <a:cubicBezTo>
                  <a:pt x="1107798" y="173305"/>
                  <a:pt x="1092480" y="154803"/>
                  <a:pt x="1071418" y="147782"/>
                </a:cubicBezTo>
                <a:cubicBezTo>
                  <a:pt x="1062182" y="144703"/>
                  <a:pt x="1053070" y="141221"/>
                  <a:pt x="1043709" y="138546"/>
                </a:cubicBezTo>
                <a:cubicBezTo>
                  <a:pt x="1029904" y="134602"/>
                  <a:pt x="993814" y="127453"/>
                  <a:pt x="979054" y="120073"/>
                </a:cubicBezTo>
                <a:cubicBezTo>
                  <a:pt x="962997" y="112045"/>
                  <a:pt x="949277" y="99655"/>
                  <a:pt x="932872" y="92364"/>
                </a:cubicBezTo>
                <a:cubicBezTo>
                  <a:pt x="921272" y="87209"/>
                  <a:pt x="908133" y="86615"/>
                  <a:pt x="895927" y="83128"/>
                </a:cubicBezTo>
                <a:cubicBezTo>
                  <a:pt x="841908" y="67694"/>
                  <a:pt x="896266" y="79098"/>
                  <a:pt x="831272" y="64655"/>
                </a:cubicBezTo>
                <a:cubicBezTo>
                  <a:pt x="815947" y="61249"/>
                  <a:pt x="800416" y="58824"/>
                  <a:pt x="785091" y="55418"/>
                </a:cubicBezTo>
                <a:cubicBezTo>
                  <a:pt x="757801" y="49353"/>
                  <a:pt x="729816" y="40041"/>
                  <a:pt x="701963" y="36946"/>
                </a:cubicBezTo>
                <a:cubicBezTo>
                  <a:pt x="662066" y="32513"/>
                  <a:pt x="621915" y="30788"/>
                  <a:pt x="581891" y="27709"/>
                </a:cubicBezTo>
                <a:cubicBezTo>
                  <a:pt x="564376" y="21871"/>
                  <a:pt x="534634" y="11170"/>
                  <a:pt x="517236" y="9237"/>
                </a:cubicBezTo>
                <a:cubicBezTo>
                  <a:pt x="501936" y="7537"/>
                  <a:pt x="486448" y="9237"/>
                  <a:pt x="471054" y="923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548680"/>
          </a:xfrm>
        </p:spPr>
        <p:txBody>
          <a:bodyPr>
            <a:noAutofit/>
          </a:bodyPr>
          <a:lstStyle/>
          <a:p>
            <a:r>
              <a:rPr lang="sl-SI" sz="3200" smtClean="0"/>
              <a:t>Na pogovorni strani gesel rešujemo dileme</a:t>
            </a:r>
            <a:endParaRPr lang="sl-SI" sz="320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513687"/>
            <a:ext cx="9036496" cy="634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432048"/>
          </a:xfrm>
        </p:spPr>
        <p:txBody>
          <a:bodyPr>
            <a:noAutofit/>
          </a:bodyPr>
          <a:lstStyle/>
          <a:p>
            <a:r>
              <a:rPr lang="sl-SI" sz="2800" smtClean="0"/>
              <a:t>V zgodovini gesla je dokumentirana vsaka sprememba</a:t>
            </a:r>
            <a:endParaRPr lang="sl-SI" sz="2800"/>
          </a:p>
        </p:txBody>
      </p:sp>
      <p:pic>
        <p:nvPicPr>
          <p:cNvPr id="10242" name="Picture 2" descr="D:\REFERATI\Zaslonski posnetki\1-Partizanski roman Razlika med redakcijama - Wikipedija, prosta enciklopedija - Mozilla Firefox 27.9.2012 183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733"/>
            <a:ext cx="8604448" cy="624326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Prostoročno 5"/>
          <p:cNvSpPr/>
          <p:nvPr/>
        </p:nvSpPr>
        <p:spPr>
          <a:xfrm>
            <a:off x="4572000" y="3717032"/>
            <a:ext cx="1152509" cy="637309"/>
          </a:xfrm>
          <a:custGeom>
            <a:avLst/>
            <a:gdLst>
              <a:gd name="connsiteX0" fmla="*/ 582207 w 1152509"/>
              <a:gd name="connsiteY0" fmla="*/ 157018 h 637309"/>
              <a:gd name="connsiteX1" fmla="*/ 554498 w 1152509"/>
              <a:gd name="connsiteY1" fmla="*/ 138545 h 637309"/>
              <a:gd name="connsiteX2" fmla="*/ 305116 w 1152509"/>
              <a:gd name="connsiteY2" fmla="*/ 147781 h 637309"/>
              <a:gd name="connsiteX3" fmla="*/ 268171 w 1152509"/>
              <a:gd name="connsiteY3" fmla="*/ 157018 h 637309"/>
              <a:gd name="connsiteX4" fmla="*/ 212753 w 1152509"/>
              <a:gd name="connsiteY4" fmla="*/ 166254 h 637309"/>
              <a:gd name="connsiteX5" fmla="*/ 157334 w 1152509"/>
              <a:gd name="connsiteY5" fmla="*/ 203200 h 637309"/>
              <a:gd name="connsiteX6" fmla="*/ 101916 w 1152509"/>
              <a:gd name="connsiteY6" fmla="*/ 249381 h 637309"/>
              <a:gd name="connsiteX7" fmla="*/ 46498 w 1152509"/>
              <a:gd name="connsiteY7" fmla="*/ 323272 h 637309"/>
              <a:gd name="connsiteX8" fmla="*/ 18789 w 1152509"/>
              <a:gd name="connsiteY8" fmla="*/ 360218 h 637309"/>
              <a:gd name="connsiteX9" fmla="*/ 9553 w 1152509"/>
              <a:gd name="connsiteY9" fmla="*/ 406400 h 637309"/>
              <a:gd name="connsiteX10" fmla="*/ 316 w 1152509"/>
              <a:gd name="connsiteY10" fmla="*/ 443345 h 637309"/>
              <a:gd name="connsiteX11" fmla="*/ 9553 w 1152509"/>
              <a:gd name="connsiteY11" fmla="*/ 554181 h 637309"/>
              <a:gd name="connsiteX12" fmla="*/ 37262 w 1152509"/>
              <a:gd name="connsiteY12" fmla="*/ 581891 h 637309"/>
              <a:gd name="connsiteX13" fmla="*/ 74207 w 1152509"/>
              <a:gd name="connsiteY13" fmla="*/ 600363 h 637309"/>
              <a:gd name="connsiteX14" fmla="*/ 175807 w 1152509"/>
              <a:gd name="connsiteY14" fmla="*/ 637309 h 637309"/>
              <a:gd name="connsiteX15" fmla="*/ 1053262 w 1152509"/>
              <a:gd name="connsiteY15" fmla="*/ 628072 h 637309"/>
              <a:gd name="connsiteX16" fmla="*/ 1080971 w 1152509"/>
              <a:gd name="connsiteY16" fmla="*/ 609600 h 637309"/>
              <a:gd name="connsiteX17" fmla="*/ 1108680 w 1152509"/>
              <a:gd name="connsiteY17" fmla="*/ 581891 h 637309"/>
              <a:gd name="connsiteX18" fmla="*/ 1127153 w 1152509"/>
              <a:gd name="connsiteY18" fmla="*/ 535709 h 637309"/>
              <a:gd name="connsiteX19" fmla="*/ 1136389 w 1152509"/>
              <a:gd name="connsiteY19" fmla="*/ 508000 h 637309"/>
              <a:gd name="connsiteX20" fmla="*/ 1108680 w 1152509"/>
              <a:gd name="connsiteY20" fmla="*/ 286327 h 637309"/>
              <a:gd name="connsiteX21" fmla="*/ 1099443 w 1152509"/>
              <a:gd name="connsiteY21" fmla="*/ 258618 h 637309"/>
              <a:gd name="connsiteX22" fmla="*/ 1044025 w 1152509"/>
              <a:gd name="connsiteY22" fmla="*/ 193963 h 637309"/>
              <a:gd name="connsiteX23" fmla="*/ 997843 w 1152509"/>
              <a:gd name="connsiteY23" fmla="*/ 147781 h 637309"/>
              <a:gd name="connsiteX24" fmla="*/ 979371 w 1152509"/>
              <a:gd name="connsiteY24" fmla="*/ 120072 h 637309"/>
              <a:gd name="connsiteX25" fmla="*/ 942425 w 1152509"/>
              <a:gd name="connsiteY25" fmla="*/ 101600 h 637309"/>
              <a:gd name="connsiteX26" fmla="*/ 868534 w 1152509"/>
              <a:gd name="connsiteY26" fmla="*/ 64654 h 637309"/>
              <a:gd name="connsiteX27" fmla="*/ 776171 w 1152509"/>
              <a:gd name="connsiteY27" fmla="*/ 27709 h 637309"/>
              <a:gd name="connsiteX28" fmla="*/ 693043 w 1152509"/>
              <a:gd name="connsiteY28" fmla="*/ 18472 h 637309"/>
              <a:gd name="connsiteX29" fmla="*/ 545262 w 1152509"/>
              <a:gd name="connsiteY29" fmla="*/ 0 h 637309"/>
              <a:gd name="connsiteX30" fmla="*/ 295880 w 1152509"/>
              <a:gd name="connsiteY30" fmla="*/ 9236 h 637309"/>
              <a:gd name="connsiteX31" fmla="*/ 268171 w 1152509"/>
              <a:gd name="connsiteY31" fmla="*/ 27709 h 637309"/>
              <a:gd name="connsiteX32" fmla="*/ 258934 w 1152509"/>
              <a:gd name="connsiteY32" fmla="*/ 277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2509" h="637309">
                <a:moveTo>
                  <a:pt x="582207" y="157018"/>
                </a:moveTo>
                <a:cubicBezTo>
                  <a:pt x="572971" y="150860"/>
                  <a:pt x="565593" y="138915"/>
                  <a:pt x="554498" y="138545"/>
                </a:cubicBezTo>
                <a:cubicBezTo>
                  <a:pt x="471360" y="135774"/>
                  <a:pt x="388128" y="142425"/>
                  <a:pt x="305116" y="147781"/>
                </a:cubicBezTo>
                <a:cubicBezTo>
                  <a:pt x="292448" y="148598"/>
                  <a:pt x="280619" y="154528"/>
                  <a:pt x="268171" y="157018"/>
                </a:cubicBezTo>
                <a:cubicBezTo>
                  <a:pt x="249807" y="160691"/>
                  <a:pt x="231226" y="163175"/>
                  <a:pt x="212753" y="166254"/>
                </a:cubicBezTo>
                <a:cubicBezTo>
                  <a:pt x="164055" y="182487"/>
                  <a:pt x="203460" y="164762"/>
                  <a:pt x="157334" y="203200"/>
                </a:cubicBezTo>
                <a:cubicBezTo>
                  <a:pt x="119490" y="234736"/>
                  <a:pt x="136611" y="206976"/>
                  <a:pt x="101916" y="249381"/>
                </a:cubicBezTo>
                <a:cubicBezTo>
                  <a:pt x="82420" y="273210"/>
                  <a:pt x="64971" y="298642"/>
                  <a:pt x="46498" y="323272"/>
                </a:cubicBezTo>
                <a:lnTo>
                  <a:pt x="18789" y="360218"/>
                </a:lnTo>
                <a:cubicBezTo>
                  <a:pt x="15710" y="375612"/>
                  <a:pt x="12959" y="391075"/>
                  <a:pt x="9553" y="406400"/>
                </a:cubicBezTo>
                <a:cubicBezTo>
                  <a:pt x="6799" y="418792"/>
                  <a:pt x="316" y="430651"/>
                  <a:pt x="316" y="443345"/>
                </a:cubicBezTo>
                <a:cubicBezTo>
                  <a:pt x="316" y="480418"/>
                  <a:pt x="0" y="518359"/>
                  <a:pt x="9553" y="554181"/>
                </a:cubicBezTo>
                <a:cubicBezTo>
                  <a:pt x="12919" y="566802"/>
                  <a:pt x="26633" y="574299"/>
                  <a:pt x="37262" y="581891"/>
                </a:cubicBezTo>
                <a:cubicBezTo>
                  <a:pt x="48466" y="589894"/>
                  <a:pt x="62253" y="593532"/>
                  <a:pt x="74207" y="600363"/>
                </a:cubicBezTo>
                <a:cubicBezTo>
                  <a:pt x="137512" y="636537"/>
                  <a:pt x="58049" y="607869"/>
                  <a:pt x="175807" y="637309"/>
                </a:cubicBezTo>
                <a:cubicBezTo>
                  <a:pt x="468292" y="634230"/>
                  <a:pt x="760898" y="637022"/>
                  <a:pt x="1053262" y="628072"/>
                </a:cubicBezTo>
                <a:cubicBezTo>
                  <a:pt x="1064357" y="627732"/>
                  <a:pt x="1072443" y="616706"/>
                  <a:pt x="1080971" y="609600"/>
                </a:cubicBezTo>
                <a:cubicBezTo>
                  <a:pt x="1091006" y="601238"/>
                  <a:pt x="1099444" y="591127"/>
                  <a:pt x="1108680" y="581891"/>
                </a:cubicBezTo>
                <a:cubicBezTo>
                  <a:pt x="1114838" y="566497"/>
                  <a:pt x="1121331" y="551233"/>
                  <a:pt x="1127153" y="535709"/>
                </a:cubicBezTo>
                <a:cubicBezTo>
                  <a:pt x="1130571" y="526593"/>
                  <a:pt x="1136389" y="517736"/>
                  <a:pt x="1136389" y="508000"/>
                </a:cubicBezTo>
                <a:cubicBezTo>
                  <a:pt x="1136389" y="263956"/>
                  <a:pt x="1152509" y="388591"/>
                  <a:pt x="1108680" y="286327"/>
                </a:cubicBezTo>
                <a:cubicBezTo>
                  <a:pt x="1104845" y="277378"/>
                  <a:pt x="1103797" y="267326"/>
                  <a:pt x="1099443" y="258618"/>
                </a:cubicBezTo>
                <a:cubicBezTo>
                  <a:pt x="1082478" y="224687"/>
                  <a:pt x="1071299" y="225783"/>
                  <a:pt x="1044025" y="193963"/>
                </a:cubicBezTo>
                <a:cubicBezTo>
                  <a:pt x="1002974" y="146070"/>
                  <a:pt x="1051211" y="183359"/>
                  <a:pt x="997843" y="147781"/>
                </a:cubicBezTo>
                <a:cubicBezTo>
                  <a:pt x="991686" y="138545"/>
                  <a:pt x="987899" y="127178"/>
                  <a:pt x="979371" y="120072"/>
                </a:cubicBezTo>
                <a:cubicBezTo>
                  <a:pt x="968793" y="111257"/>
                  <a:pt x="954380" y="108431"/>
                  <a:pt x="942425" y="101600"/>
                </a:cubicBezTo>
                <a:cubicBezTo>
                  <a:pt x="856540" y="52524"/>
                  <a:pt x="991309" y="119222"/>
                  <a:pt x="868534" y="64654"/>
                </a:cubicBezTo>
                <a:cubicBezTo>
                  <a:pt x="828227" y="46739"/>
                  <a:pt x="824776" y="37430"/>
                  <a:pt x="776171" y="27709"/>
                </a:cubicBezTo>
                <a:cubicBezTo>
                  <a:pt x="748833" y="22241"/>
                  <a:pt x="720770" y="21391"/>
                  <a:pt x="693043" y="18472"/>
                </a:cubicBezTo>
                <a:cubicBezTo>
                  <a:pt x="572522" y="5785"/>
                  <a:pt x="636965" y="15283"/>
                  <a:pt x="545262" y="0"/>
                </a:cubicBezTo>
                <a:cubicBezTo>
                  <a:pt x="462135" y="3079"/>
                  <a:pt x="378651" y="959"/>
                  <a:pt x="295880" y="9236"/>
                </a:cubicBezTo>
                <a:cubicBezTo>
                  <a:pt x="284834" y="10341"/>
                  <a:pt x="278100" y="22745"/>
                  <a:pt x="268171" y="27709"/>
                </a:cubicBezTo>
                <a:cubicBezTo>
                  <a:pt x="265417" y="29086"/>
                  <a:pt x="262013" y="27709"/>
                  <a:pt x="258934" y="2770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562074"/>
          </a:xfrm>
        </p:spPr>
        <p:txBody>
          <a:bodyPr>
            <a:noAutofit/>
          </a:bodyPr>
          <a:lstStyle/>
          <a:p>
            <a:r>
              <a:rPr lang="sl-SI" sz="2800" smtClean="0"/>
              <a:t>Državljan, klikni zavihek &lt;Uredi&gt; in popravi napake!</a:t>
            </a:r>
            <a:endParaRPr lang="sl-SI" sz="280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495"/>
            <a:ext cx="8964488" cy="637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467600" cy="1872208"/>
          </a:xfrm>
        </p:spPr>
        <p:txBody>
          <a:bodyPr>
            <a:noAutofit/>
          </a:bodyPr>
          <a:lstStyle/>
          <a:p>
            <a:r>
              <a:rPr lang="sl-SI" sz="4800" smtClean="0"/>
              <a:t>Tako bomo popravili na boljše tudi svet onstran zaslona</a:t>
            </a:r>
            <a:endParaRPr lang="sl-SI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36712"/>
          </a:xfrm>
        </p:spPr>
        <p:txBody>
          <a:bodyPr>
            <a:normAutofit/>
          </a:bodyPr>
          <a:lstStyle/>
          <a:p>
            <a:r>
              <a:rPr lang="sl-SI" sz="4000" smtClean="0"/>
              <a:t>Kam hodimo po informacije?</a:t>
            </a:r>
            <a:endParaRPr lang="sl-SI" sz="400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705962"/>
            <a:ext cx="9118720" cy="615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55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27584" y="0"/>
            <a:ext cx="7992888" cy="1714202"/>
          </a:xfrm>
        </p:spPr>
        <p:txBody>
          <a:bodyPr/>
          <a:lstStyle/>
          <a:p>
            <a:r>
              <a:rPr lang="sl-SI" smtClean="0"/>
              <a:t>Pustiti svet biti ali ga popraviti?</a:t>
            </a:r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Koliko jezikov od 7000 obstoječih bo preživelo?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67544" y="2348880"/>
            <a:ext cx="7488832" cy="2160240"/>
          </a:xfrm>
        </p:spPr>
        <p:txBody>
          <a:bodyPr>
            <a:normAutofit/>
          </a:bodyPr>
          <a:lstStyle/>
          <a:p>
            <a:r>
              <a:rPr lang="sl-SI" smtClean="0"/>
              <a:t>16 velikih jezikov v </a:t>
            </a:r>
            <a:r>
              <a:rPr lang="sl-SI" i="1" smtClean="0"/>
              <a:t>comfort zone</a:t>
            </a:r>
          </a:p>
          <a:p>
            <a:r>
              <a:rPr lang="sl-SI" smtClean="0">
                <a:solidFill>
                  <a:srgbClr val="FF0000"/>
                </a:solidFill>
              </a:rPr>
              <a:t>85 vitalnih jezikov, med njimi slovenščina </a:t>
            </a:r>
          </a:p>
          <a:p>
            <a:r>
              <a:rPr lang="sl-SI" smtClean="0"/>
              <a:t>90 jezikov z nejasno usodo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22114"/>
          </a:xfrm>
        </p:spPr>
        <p:txBody>
          <a:bodyPr>
            <a:noAutofit/>
          </a:bodyPr>
          <a:lstStyle/>
          <a:p>
            <a:pPr lvl="0"/>
            <a:r>
              <a:rPr lang="sl-SI" sz="2800" smtClean="0"/>
              <a:t>S članki na Wikipediji se meri vitalnost jezikov in njihova sposobnost preživetja.  Slovenščina je na 40. mestu</a:t>
            </a:r>
            <a:endParaRPr lang="sl-SI" sz="2800"/>
          </a:p>
        </p:txBody>
      </p:sp>
      <p:pic>
        <p:nvPicPr>
          <p:cNvPr id="2050" name="Picture 2" descr="D:\REFERATI\Zaslonski posnetki\1-Statistika Wikipedije - Current status - Mozilla Firefox 27.9.2012 17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5109"/>
            <a:ext cx="9144000" cy="5982891"/>
          </a:xfrm>
          <a:prstGeom prst="rect">
            <a:avLst/>
          </a:prstGeom>
          <a:noFill/>
        </p:spPr>
      </p:pic>
      <p:sp>
        <p:nvSpPr>
          <p:cNvPr id="5" name="Prostoročno 4"/>
          <p:cNvSpPr/>
          <p:nvPr/>
        </p:nvSpPr>
        <p:spPr>
          <a:xfrm>
            <a:off x="-64655" y="6254304"/>
            <a:ext cx="1120007" cy="571369"/>
          </a:xfrm>
          <a:custGeom>
            <a:avLst/>
            <a:gdLst>
              <a:gd name="connsiteX0" fmla="*/ 738910 w 1120007"/>
              <a:gd name="connsiteY0" fmla="*/ 72605 h 571369"/>
              <a:gd name="connsiteX1" fmla="*/ 92364 w 1120007"/>
              <a:gd name="connsiteY1" fmla="*/ 72605 h 571369"/>
              <a:gd name="connsiteX2" fmla="*/ 36946 w 1120007"/>
              <a:gd name="connsiteY2" fmla="*/ 128023 h 571369"/>
              <a:gd name="connsiteX3" fmla="*/ 27710 w 1120007"/>
              <a:gd name="connsiteY3" fmla="*/ 155732 h 571369"/>
              <a:gd name="connsiteX4" fmla="*/ 9237 w 1120007"/>
              <a:gd name="connsiteY4" fmla="*/ 192678 h 571369"/>
              <a:gd name="connsiteX5" fmla="*/ 0 w 1120007"/>
              <a:gd name="connsiteY5" fmla="*/ 229623 h 571369"/>
              <a:gd name="connsiteX6" fmla="*/ 9237 w 1120007"/>
              <a:gd name="connsiteY6" fmla="*/ 368169 h 571369"/>
              <a:gd name="connsiteX7" fmla="*/ 36946 w 1120007"/>
              <a:gd name="connsiteY7" fmla="*/ 423587 h 571369"/>
              <a:gd name="connsiteX8" fmla="*/ 64655 w 1120007"/>
              <a:gd name="connsiteY8" fmla="*/ 451296 h 571369"/>
              <a:gd name="connsiteX9" fmla="*/ 101600 w 1120007"/>
              <a:gd name="connsiteY9" fmla="*/ 469769 h 571369"/>
              <a:gd name="connsiteX10" fmla="*/ 193964 w 1120007"/>
              <a:gd name="connsiteY10" fmla="*/ 506714 h 571369"/>
              <a:gd name="connsiteX11" fmla="*/ 277091 w 1120007"/>
              <a:gd name="connsiteY11" fmla="*/ 515951 h 571369"/>
              <a:gd name="connsiteX12" fmla="*/ 314037 w 1120007"/>
              <a:gd name="connsiteY12" fmla="*/ 525187 h 571369"/>
              <a:gd name="connsiteX13" fmla="*/ 526473 w 1120007"/>
              <a:gd name="connsiteY13" fmla="*/ 543660 h 571369"/>
              <a:gd name="connsiteX14" fmla="*/ 572655 w 1120007"/>
              <a:gd name="connsiteY14" fmla="*/ 552896 h 571369"/>
              <a:gd name="connsiteX15" fmla="*/ 609600 w 1120007"/>
              <a:gd name="connsiteY15" fmla="*/ 562132 h 571369"/>
              <a:gd name="connsiteX16" fmla="*/ 683491 w 1120007"/>
              <a:gd name="connsiteY16" fmla="*/ 571369 h 571369"/>
              <a:gd name="connsiteX17" fmla="*/ 988291 w 1120007"/>
              <a:gd name="connsiteY17" fmla="*/ 562132 h 571369"/>
              <a:gd name="connsiteX18" fmla="*/ 1016000 w 1120007"/>
              <a:gd name="connsiteY18" fmla="*/ 552896 h 571369"/>
              <a:gd name="connsiteX19" fmla="*/ 1043710 w 1120007"/>
              <a:gd name="connsiteY19" fmla="*/ 534423 h 571369"/>
              <a:gd name="connsiteX20" fmla="*/ 1080655 w 1120007"/>
              <a:gd name="connsiteY20" fmla="*/ 479005 h 571369"/>
              <a:gd name="connsiteX21" fmla="*/ 1117600 w 1120007"/>
              <a:gd name="connsiteY21" fmla="*/ 405114 h 571369"/>
              <a:gd name="connsiteX22" fmla="*/ 1108364 w 1120007"/>
              <a:gd name="connsiteY22" fmla="*/ 220387 h 571369"/>
              <a:gd name="connsiteX23" fmla="*/ 1071419 w 1120007"/>
              <a:gd name="connsiteY23" fmla="*/ 164969 h 571369"/>
              <a:gd name="connsiteX24" fmla="*/ 1043710 w 1120007"/>
              <a:gd name="connsiteY24" fmla="*/ 128023 h 571369"/>
              <a:gd name="connsiteX25" fmla="*/ 1006764 w 1120007"/>
              <a:gd name="connsiteY25" fmla="*/ 100314 h 571369"/>
              <a:gd name="connsiteX26" fmla="*/ 877455 w 1120007"/>
              <a:gd name="connsiteY26" fmla="*/ 44896 h 571369"/>
              <a:gd name="connsiteX27" fmla="*/ 831273 w 1120007"/>
              <a:gd name="connsiteY27" fmla="*/ 26423 h 571369"/>
              <a:gd name="connsiteX28" fmla="*/ 766619 w 1120007"/>
              <a:gd name="connsiteY28" fmla="*/ 26423 h 57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007" h="571369">
                <a:moveTo>
                  <a:pt x="738910" y="72605"/>
                </a:moveTo>
                <a:cubicBezTo>
                  <a:pt x="521080" y="0"/>
                  <a:pt x="602360" y="23702"/>
                  <a:pt x="92364" y="72605"/>
                </a:cubicBezTo>
                <a:cubicBezTo>
                  <a:pt x="66359" y="75099"/>
                  <a:pt x="36946" y="128023"/>
                  <a:pt x="36946" y="128023"/>
                </a:cubicBezTo>
                <a:cubicBezTo>
                  <a:pt x="33867" y="137259"/>
                  <a:pt x="31545" y="146783"/>
                  <a:pt x="27710" y="155732"/>
                </a:cubicBezTo>
                <a:cubicBezTo>
                  <a:pt x="22286" y="168388"/>
                  <a:pt x="14072" y="179786"/>
                  <a:pt x="9237" y="192678"/>
                </a:cubicBezTo>
                <a:cubicBezTo>
                  <a:pt x="4780" y="204564"/>
                  <a:pt x="3079" y="217308"/>
                  <a:pt x="0" y="229623"/>
                </a:cubicBezTo>
                <a:cubicBezTo>
                  <a:pt x="3079" y="275805"/>
                  <a:pt x="4126" y="322168"/>
                  <a:pt x="9237" y="368169"/>
                </a:cubicBezTo>
                <a:cubicBezTo>
                  <a:pt x="11373" y="387396"/>
                  <a:pt x="25170" y="409455"/>
                  <a:pt x="36946" y="423587"/>
                </a:cubicBezTo>
                <a:cubicBezTo>
                  <a:pt x="45308" y="433622"/>
                  <a:pt x="54026" y="443704"/>
                  <a:pt x="64655" y="451296"/>
                </a:cubicBezTo>
                <a:cubicBezTo>
                  <a:pt x="75859" y="459299"/>
                  <a:pt x="89645" y="462938"/>
                  <a:pt x="101600" y="469769"/>
                </a:cubicBezTo>
                <a:cubicBezTo>
                  <a:pt x="149912" y="497375"/>
                  <a:pt x="114695" y="491850"/>
                  <a:pt x="193964" y="506714"/>
                </a:cubicBezTo>
                <a:cubicBezTo>
                  <a:pt x="221366" y="511852"/>
                  <a:pt x="249382" y="512872"/>
                  <a:pt x="277091" y="515951"/>
                </a:cubicBezTo>
                <a:cubicBezTo>
                  <a:pt x="289406" y="519030"/>
                  <a:pt x="301490" y="523257"/>
                  <a:pt x="314037" y="525187"/>
                </a:cubicBezTo>
                <a:cubicBezTo>
                  <a:pt x="374735" y="534525"/>
                  <a:pt x="470690" y="539675"/>
                  <a:pt x="526473" y="543660"/>
                </a:cubicBezTo>
                <a:cubicBezTo>
                  <a:pt x="541867" y="546739"/>
                  <a:pt x="557330" y="549491"/>
                  <a:pt x="572655" y="552896"/>
                </a:cubicBezTo>
                <a:cubicBezTo>
                  <a:pt x="585047" y="555650"/>
                  <a:pt x="597079" y="560045"/>
                  <a:pt x="609600" y="562132"/>
                </a:cubicBezTo>
                <a:cubicBezTo>
                  <a:pt x="634084" y="566213"/>
                  <a:pt x="658861" y="568290"/>
                  <a:pt x="683491" y="571369"/>
                </a:cubicBezTo>
                <a:cubicBezTo>
                  <a:pt x="785091" y="568290"/>
                  <a:pt x="886801" y="567770"/>
                  <a:pt x="988291" y="562132"/>
                </a:cubicBezTo>
                <a:cubicBezTo>
                  <a:pt x="998012" y="561592"/>
                  <a:pt x="1007292" y="557250"/>
                  <a:pt x="1016000" y="552896"/>
                </a:cubicBezTo>
                <a:cubicBezTo>
                  <a:pt x="1025929" y="547932"/>
                  <a:pt x="1034473" y="540581"/>
                  <a:pt x="1043710" y="534423"/>
                </a:cubicBezTo>
                <a:cubicBezTo>
                  <a:pt x="1056025" y="515950"/>
                  <a:pt x="1070726" y="498863"/>
                  <a:pt x="1080655" y="479005"/>
                </a:cubicBezTo>
                <a:lnTo>
                  <a:pt x="1117600" y="405114"/>
                </a:lnTo>
                <a:cubicBezTo>
                  <a:pt x="1114521" y="343538"/>
                  <a:pt x="1120007" y="280930"/>
                  <a:pt x="1108364" y="220387"/>
                </a:cubicBezTo>
                <a:cubicBezTo>
                  <a:pt x="1104171" y="198585"/>
                  <a:pt x="1084740" y="182730"/>
                  <a:pt x="1071419" y="164969"/>
                </a:cubicBezTo>
                <a:cubicBezTo>
                  <a:pt x="1062183" y="152654"/>
                  <a:pt x="1054595" y="138908"/>
                  <a:pt x="1043710" y="128023"/>
                </a:cubicBezTo>
                <a:cubicBezTo>
                  <a:pt x="1032825" y="117138"/>
                  <a:pt x="1020061" y="108071"/>
                  <a:pt x="1006764" y="100314"/>
                </a:cubicBezTo>
                <a:cubicBezTo>
                  <a:pt x="934185" y="57977"/>
                  <a:pt x="945754" y="69732"/>
                  <a:pt x="877455" y="44896"/>
                </a:cubicBezTo>
                <a:cubicBezTo>
                  <a:pt x="861873" y="39230"/>
                  <a:pt x="847627" y="29149"/>
                  <a:pt x="831273" y="26423"/>
                </a:cubicBezTo>
                <a:cubicBezTo>
                  <a:pt x="810015" y="22880"/>
                  <a:pt x="788170" y="26423"/>
                  <a:pt x="766619" y="2642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Principi Wikipedije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132856"/>
            <a:ext cx="7571184" cy="2404864"/>
          </a:xfrm>
        </p:spPr>
        <p:txBody>
          <a:bodyPr>
            <a:normAutofit/>
          </a:bodyPr>
          <a:lstStyle/>
          <a:p>
            <a:r>
              <a:rPr lang="sl-SI" sz="3600" smtClean="0"/>
              <a:t>prispevaj vame!</a:t>
            </a:r>
          </a:p>
          <a:p>
            <a:r>
              <a:rPr lang="sl-SI" sz="3600" smtClean="0"/>
              <a:t>neodvisnost od profita in ideologij</a:t>
            </a:r>
          </a:p>
          <a:p>
            <a:r>
              <a:rPr lang="sl-SI" sz="3600" smtClean="0"/>
              <a:t>zastonj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Wikipedija je zastonj, ker zanjo delamo zastonj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2332037"/>
            <a:ext cx="7467600" cy="4525963"/>
          </a:xfrm>
        </p:spPr>
        <p:txBody>
          <a:bodyPr/>
          <a:lstStyle/>
          <a:p>
            <a:pPr indent="0">
              <a:buNone/>
            </a:pPr>
            <a:r>
              <a:rPr lang="sl-SI" smtClean="0"/>
              <a:t>Krajnc, ti le dobička išeš,</a:t>
            </a:r>
            <a:br>
              <a:rPr lang="sl-SI" smtClean="0"/>
            </a:br>
            <a:r>
              <a:rPr lang="sl-SI" smtClean="0"/>
              <a:t>bratov svojih ni ti mar,</a:t>
            </a:r>
            <a:br>
              <a:rPr lang="sl-SI" smtClean="0"/>
            </a:br>
            <a:r>
              <a:rPr lang="sl-SI" smtClean="0"/>
              <a:t>kar ti bereš, kar ti pišeš,</a:t>
            </a:r>
            <a:br>
              <a:rPr lang="sl-SI" smtClean="0"/>
            </a:br>
            <a:r>
              <a:rPr lang="sl-SI" smtClean="0"/>
              <a:t>more dati gótov d'nar!</a:t>
            </a:r>
          </a:p>
          <a:p>
            <a:pPr indent="0">
              <a:buNone/>
            </a:pPr>
            <a:r>
              <a:rPr lang="sl-SI" sz="2000" smtClean="0"/>
              <a:t>(France Prešeren, Elegija svojim rojakom)</a:t>
            </a:r>
            <a:endParaRPr lang="sl-SI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908720"/>
          </a:xfrm>
        </p:spPr>
        <p:txBody>
          <a:bodyPr>
            <a:noAutofit/>
          </a:bodyPr>
          <a:lstStyle/>
          <a:p>
            <a:r>
              <a:rPr lang="sl-SI" sz="3600" smtClean="0"/>
              <a:t>Kdo je ta slehernik, ki piše na Wikipedijo?</a:t>
            </a:r>
            <a:endParaRPr lang="sl-SI" sz="36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59594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159" y="2924944"/>
            <a:ext cx="7477842" cy="39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1" y="1844824"/>
            <a:ext cx="907830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ročno 4"/>
          <p:cNvSpPr/>
          <p:nvPr/>
        </p:nvSpPr>
        <p:spPr>
          <a:xfrm>
            <a:off x="5818909" y="4969164"/>
            <a:ext cx="2770909" cy="858981"/>
          </a:xfrm>
          <a:custGeom>
            <a:avLst/>
            <a:gdLst>
              <a:gd name="connsiteX0" fmla="*/ 332509 w 2770909"/>
              <a:gd name="connsiteY0" fmla="*/ 0 h 858981"/>
              <a:gd name="connsiteX1" fmla="*/ 295564 w 2770909"/>
              <a:gd name="connsiteY1" fmla="*/ 9236 h 858981"/>
              <a:gd name="connsiteX2" fmla="*/ 230909 w 2770909"/>
              <a:gd name="connsiteY2" fmla="*/ 46181 h 858981"/>
              <a:gd name="connsiteX3" fmla="*/ 175491 w 2770909"/>
              <a:gd name="connsiteY3" fmla="*/ 83127 h 858981"/>
              <a:gd name="connsiteX4" fmla="*/ 120073 w 2770909"/>
              <a:gd name="connsiteY4" fmla="*/ 129309 h 858981"/>
              <a:gd name="connsiteX5" fmla="*/ 64655 w 2770909"/>
              <a:gd name="connsiteY5" fmla="*/ 230909 h 858981"/>
              <a:gd name="connsiteX6" fmla="*/ 46182 w 2770909"/>
              <a:gd name="connsiteY6" fmla="*/ 258618 h 858981"/>
              <a:gd name="connsiteX7" fmla="*/ 27709 w 2770909"/>
              <a:gd name="connsiteY7" fmla="*/ 314036 h 858981"/>
              <a:gd name="connsiteX8" fmla="*/ 0 w 2770909"/>
              <a:gd name="connsiteY8" fmla="*/ 415636 h 858981"/>
              <a:gd name="connsiteX9" fmla="*/ 9236 w 2770909"/>
              <a:gd name="connsiteY9" fmla="*/ 581891 h 858981"/>
              <a:gd name="connsiteX10" fmla="*/ 27709 w 2770909"/>
              <a:gd name="connsiteY10" fmla="*/ 609600 h 858981"/>
              <a:gd name="connsiteX11" fmla="*/ 83127 w 2770909"/>
              <a:gd name="connsiteY11" fmla="*/ 655781 h 858981"/>
              <a:gd name="connsiteX12" fmla="*/ 138546 w 2770909"/>
              <a:gd name="connsiteY12" fmla="*/ 674254 h 858981"/>
              <a:gd name="connsiteX13" fmla="*/ 175491 w 2770909"/>
              <a:gd name="connsiteY13" fmla="*/ 692727 h 858981"/>
              <a:gd name="connsiteX14" fmla="*/ 240146 w 2770909"/>
              <a:gd name="connsiteY14" fmla="*/ 701963 h 858981"/>
              <a:gd name="connsiteX15" fmla="*/ 332509 w 2770909"/>
              <a:gd name="connsiteY15" fmla="*/ 720436 h 858981"/>
              <a:gd name="connsiteX16" fmla="*/ 434109 w 2770909"/>
              <a:gd name="connsiteY16" fmla="*/ 729672 h 858981"/>
              <a:gd name="connsiteX17" fmla="*/ 517236 w 2770909"/>
              <a:gd name="connsiteY17" fmla="*/ 748145 h 858981"/>
              <a:gd name="connsiteX18" fmla="*/ 683491 w 2770909"/>
              <a:gd name="connsiteY18" fmla="*/ 766618 h 858981"/>
              <a:gd name="connsiteX19" fmla="*/ 803564 w 2770909"/>
              <a:gd name="connsiteY19" fmla="*/ 785091 h 858981"/>
              <a:gd name="connsiteX20" fmla="*/ 886691 w 2770909"/>
              <a:gd name="connsiteY20" fmla="*/ 803563 h 858981"/>
              <a:gd name="connsiteX21" fmla="*/ 960582 w 2770909"/>
              <a:gd name="connsiteY21" fmla="*/ 812800 h 858981"/>
              <a:gd name="connsiteX22" fmla="*/ 1006764 w 2770909"/>
              <a:gd name="connsiteY22" fmla="*/ 822036 h 858981"/>
              <a:gd name="connsiteX23" fmla="*/ 1219200 w 2770909"/>
              <a:gd name="connsiteY23" fmla="*/ 831272 h 858981"/>
              <a:gd name="connsiteX24" fmla="*/ 1256146 w 2770909"/>
              <a:gd name="connsiteY24" fmla="*/ 840509 h 858981"/>
              <a:gd name="connsiteX25" fmla="*/ 1403927 w 2770909"/>
              <a:gd name="connsiteY25" fmla="*/ 858981 h 858981"/>
              <a:gd name="connsiteX26" fmla="*/ 2096655 w 2770909"/>
              <a:gd name="connsiteY26" fmla="*/ 849745 h 858981"/>
              <a:gd name="connsiteX27" fmla="*/ 2142836 w 2770909"/>
              <a:gd name="connsiteY27" fmla="*/ 840509 h 858981"/>
              <a:gd name="connsiteX28" fmla="*/ 2244436 w 2770909"/>
              <a:gd name="connsiteY28" fmla="*/ 822036 h 858981"/>
              <a:gd name="connsiteX29" fmla="*/ 2382982 w 2770909"/>
              <a:gd name="connsiteY29" fmla="*/ 803563 h 858981"/>
              <a:gd name="connsiteX30" fmla="*/ 2466109 w 2770909"/>
              <a:gd name="connsiteY30" fmla="*/ 785091 h 858981"/>
              <a:gd name="connsiteX31" fmla="*/ 2503055 w 2770909"/>
              <a:gd name="connsiteY31" fmla="*/ 775854 h 858981"/>
              <a:gd name="connsiteX32" fmla="*/ 2604655 w 2770909"/>
              <a:gd name="connsiteY32" fmla="*/ 766618 h 858981"/>
              <a:gd name="connsiteX33" fmla="*/ 2669309 w 2770909"/>
              <a:gd name="connsiteY33" fmla="*/ 729672 h 858981"/>
              <a:gd name="connsiteX34" fmla="*/ 2687782 w 2770909"/>
              <a:gd name="connsiteY34" fmla="*/ 674254 h 858981"/>
              <a:gd name="connsiteX35" fmla="*/ 2715491 w 2770909"/>
              <a:gd name="connsiteY35" fmla="*/ 637309 h 858981"/>
              <a:gd name="connsiteX36" fmla="*/ 2743200 w 2770909"/>
              <a:gd name="connsiteY36" fmla="*/ 563418 h 858981"/>
              <a:gd name="connsiteX37" fmla="*/ 2761673 w 2770909"/>
              <a:gd name="connsiteY37" fmla="*/ 508000 h 858981"/>
              <a:gd name="connsiteX38" fmla="*/ 2770909 w 2770909"/>
              <a:gd name="connsiteY38" fmla="*/ 480291 h 858981"/>
              <a:gd name="connsiteX39" fmla="*/ 2761673 w 2770909"/>
              <a:gd name="connsiteY39" fmla="*/ 378691 h 858981"/>
              <a:gd name="connsiteX40" fmla="*/ 2743200 w 2770909"/>
              <a:gd name="connsiteY40" fmla="*/ 350981 h 858981"/>
              <a:gd name="connsiteX41" fmla="*/ 2669309 w 2770909"/>
              <a:gd name="connsiteY41" fmla="*/ 277091 h 858981"/>
              <a:gd name="connsiteX42" fmla="*/ 2595418 w 2770909"/>
              <a:gd name="connsiteY42" fmla="*/ 249381 h 858981"/>
              <a:gd name="connsiteX43" fmla="*/ 2567709 w 2770909"/>
              <a:gd name="connsiteY43" fmla="*/ 230909 h 858981"/>
              <a:gd name="connsiteX44" fmla="*/ 2419927 w 2770909"/>
              <a:gd name="connsiteY44" fmla="*/ 175491 h 858981"/>
              <a:gd name="connsiteX45" fmla="*/ 2355273 w 2770909"/>
              <a:gd name="connsiteY45" fmla="*/ 166254 h 858981"/>
              <a:gd name="connsiteX46" fmla="*/ 2179782 w 2770909"/>
              <a:gd name="connsiteY46" fmla="*/ 138545 h 858981"/>
              <a:gd name="connsiteX47" fmla="*/ 2032000 w 2770909"/>
              <a:gd name="connsiteY47" fmla="*/ 110836 h 858981"/>
              <a:gd name="connsiteX48" fmla="*/ 1985818 w 2770909"/>
              <a:gd name="connsiteY48" fmla="*/ 101600 h 858981"/>
              <a:gd name="connsiteX49" fmla="*/ 1948873 w 2770909"/>
              <a:gd name="connsiteY49" fmla="*/ 92363 h 858981"/>
              <a:gd name="connsiteX50" fmla="*/ 1865746 w 2770909"/>
              <a:gd name="connsiteY50" fmla="*/ 83127 h 858981"/>
              <a:gd name="connsiteX51" fmla="*/ 1708727 w 2770909"/>
              <a:gd name="connsiteY51" fmla="*/ 55418 h 858981"/>
              <a:gd name="connsiteX52" fmla="*/ 1653309 w 2770909"/>
              <a:gd name="connsiteY52" fmla="*/ 46181 h 858981"/>
              <a:gd name="connsiteX53" fmla="*/ 277091 w 2770909"/>
              <a:gd name="connsiteY53" fmla="*/ 36945 h 8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70909" h="858981">
                <a:moveTo>
                  <a:pt x="332509" y="0"/>
                </a:moveTo>
                <a:cubicBezTo>
                  <a:pt x="320194" y="3079"/>
                  <a:pt x="306918" y="3559"/>
                  <a:pt x="295564" y="9236"/>
                </a:cubicBezTo>
                <a:cubicBezTo>
                  <a:pt x="183731" y="65152"/>
                  <a:pt x="315658" y="17932"/>
                  <a:pt x="230909" y="46181"/>
                </a:cubicBezTo>
                <a:lnTo>
                  <a:pt x="175491" y="83127"/>
                </a:lnTo>
                <a:cubicBezTo>
                  <a:pt x="148246" y="101291"/>
                  <a:pt x="142297" y="102640"/>
                  <a:pt x="120073" y="129309"/>
                </a:cubicBezTo>
                <a:cubicBezTo>
                  <a:pt x="91911" y="163103"/>
                  <a:pt x="92706" y="188833"/>
                  <a:pt x="64655" y="230909"/>
                </a:cubicBezTo>
                <a:lnTo>
                  <a:pt x="46182" y="258618"/>
                </a:lnTo>
                <a:cubicBezTo>
                  <a:pt x="40024" y="277091"/>
                  <a:pt x="32432" y="295145"/>
                  <a:pt x="27709" y="314036"/>
                </a:cubicBezTo>
                <a:cubicBezTo>
                  <a:pt x="6875" y="397372"/>
                  <a:pt x="17264" y="363841"/>
                  <a:pt x="0" y="415636"/>
                </a:cubicBezTo>
                <a:cubicBezTo>
                  <a:pt x="3079" y="471054"/>
                  <a:pt x="1387" y="526945"/>
                  <a:pt x="9236" y="581891"/>
                </a:cubicBezTo>
                <a:cubicBezTo>
                  <a:pt x="10806" y="592880"/>
                  <a:pt x="20602" y="601072"/>
                  <a:pt x="27709" y="609600"/>
                </a:cubicBezTo>
                <a:cubicBezTo>
                  <a:pt x="40505" y="624955"/>
                  <a:pt x="63894" y="647233"/>
                  <a:pt x="83127" y="655781"/>
                </a:cubicBezTo>
                <a:cubicBezTo>
                  <a:pt x="100921" y="663689"/>
                  <a:pt x="121130" y="665546"/>
                  <a:pt x="138546" y="674254"/>
                </a:cubicBezTo>
                <a:cubicBezTo>
                  <a:pt x="150861" y="680412"/>
                  <a:pt x="162207" y="689104"/>
                  <a:pt x="175491" y="692727"/>
                </a:cubicBezTo>
                <a:cubicBezTo>
                  <a:pt x="196494" y="698455"/>
                  <a:pt x="218727" y="698069"/>
                  <a:pt x="240146" y="701963"/>
                </a:cubicBezTo>
                <a:cubicBezTo>
                  <a:pt x="318652" y="716237"/>
                  <a:pt x="230058" y="708383"/>
                  <a:pt x="332509" y="720436"/>
                </a:cubicBezTo>
                <a:cubicBezTo>
                  <a:pt x="366282" y="724409"/>
                  <a:pt x="400242" y="726593"/>
                  <a:pt x="434109" y="729672"/>
                </a:cubicBezTo>
                <a:cubicBezTo>
                  <a:pt x="477170" y="744027"/>
                  <a:pt x="456858" y="738856"/>
                  <a:pt x="517236" y="748145"/>
                </a:cubicBezTo>
                <a:cubicBezTo>
                  <a:pt x="598385" y="760629"/>
                  <a:pt x="587031" y="757848"/>
                  <a:pt x="683491" y="766618"/>
                </a:cubicBezTo>
                <a:cubicBezTo>
                  <a:pt x="776544" y="789881"/>
                  <a:pt x="643995" y="758496"/>
                  <a:pt x="803564" y="785091"/>
                </a:cubicBezTo>
                <a:cubicBezTo>
                  <a:pt x="831563" y="789757"/>
                  <a:pt x="858738" y="798630"/>
                  <a:pt x="886691" y="803563"/>
                </a:cubicBezTo>
                <a:cubicBezTo>
                  <a:pt x="911135" y="807877"/>
                  <a:pt x="936049" y="809026"/>
                  <a:pt x="960582" y="812800"/>
                </a:cubicBezTo>
                <a:cubicBezTo>
                  <a:pt x="976098" y="815187"/>
                  <a:pt x="991105" y="820918"/>
                  <a:pt x="1006764" y="822036"/>
                </a:cubicBezTo>
                <a:cubicBezTo>
                  <a:pt x="1077463" y="827086"/>
                  <a:pt x="1148388" y="828193"/>
                  <a:pt x="1219200" y="831272"/>
                </a:cubicBezTo>
                <a:cubicBezTo>
                  <a:pt x="1231515" y="834351"/>
                  <a:pt x="1243539" y="839026"/>
                  <a:pt x="1256146" y="840509"/>
                </a:cubicBezTo>
                <a:cubicBezTo>
                  <a:pt x="1410433" y="858661"/>
                  <a:pt x="1332192" y="835070"/>
                  <a:pt x="1403927" y="858981"/>
                </a:cubicBezTo>
                <a:lnTo>
                  <a:pt x="2096655" y="849745"/>
                </a:lnTo>
                <a:cubicBezTo>
                  <a:pt x="2112349" y="849353"/>
                  <a:pt x="2127351" y="843090"/>
                  <a:pt x="2142836" y="840509"/>
                </a:cubicBezTo>
                <a:cubicBezTo>
                  <a:pt x="2302955" y="813822"/>
                  <a:pt x="2138035" y="845680"/>
                  <a:pt x="2244436" y="822036"/>
                </a:cubicBezTo>
                <a:cubicBezTo>
                  <a:pt x="2307043" y="808124"/>
                  <a:pt x="2302423" y="811619"/>
                  <a:pt x="2382982" y="803563"/>
                </a:cubicBezTo>
                <a:cubicBezTo>
                  <a:pt x="2473111" y="781031"/>
                  <a:pt x="2360541" y="808551"/>
                  <a:pt x="2466109" y="785091"/>
                </a:cubicBezTo>
                <a:cubicBezTo>
                  <a:pt x="2478501" y="782337"/>
                  <a:pt x="2490472" y="777532"/>
                  <a:pt x="2503055" y="775854"/>
                </a:cubicBezTo>
                <a:cubicBezTo>
                  <a:pt x="2536763" y="771360"/>
                  <a:pt x="2570788" y="769697"/>
                  <a:pt x="2604655" y="766618"/>
                </a:cubicBezTo>
                <a:cubicBezTo>
                  <a:pt x="2610311" y="763790"/>
                  <a:pt x="2663375" y="739167"/>
                  <a:pt x="2669309" y="729672"/>
                </a:cubicBezTo>
                <a:cubicBezTo>
                  <a:pt x="2679629" y="713160"/>
                  <a:pt x="2676099" y="689831"/>
                  <a:pt x="2687782" y="674254"/>
                </a:cubicBezTo>
                <a:lnTo>
                  <a:pt x="2715491" y="637309"/>
                </a:lnTo>
                <a:cubicBezTo>
                  <a:pt x="2735487" y="557321"/>
                  <a:pt x="2711001" y="643913"/>
                  <a:pt x="2743200" y="563418"/>
                </a:cubicBezTo>
                <a:cubicBezTo>
                  <a:pt x="2750432" y="545339"/>
                  <a:pt x="2755515" y="526473"/>
                  <a:pt x="2761673" y="508000"/>
                </a:cubicBezTo>
                <a:lnTo>
                  <a:pt x="2770909" y="480291"/>
                </a:lnTo>
                <a:cubicBezTo>
                  <a:pt x="2767830" y="446424"/>
                  <a:pt x="2768798" y="411942"/>
                  <a:pt x="2761673" y="378691"/>
                </a:cubicBezTo>
                <a:cubicBezTo>
                  <a:pt x="2759347" y="367836"/>
                  <a:pt x="2749652" y="360014"/>
                  <a:pt x="2743200" y="350981"/>
                </a:cubicBezTo>
                <a:cubicBezTo>
                  <a:pt x="2720519" y="319227"/>
                  <a:pt x="2705925" y="296807"/>
                  <a:pt x="2669309" y="277091"/>
                </a:cubicBezTo>
                <a:cubicBezTo>
                  <a:pt x="2646148" y="264620"/>
                  <a:pt x="2619365" y="260266"/>
                  <a:pt x="2595418" y="249381"/>
                </a:cubicBezTo>
                <a:cubicBezTo>
                  <a:pt x="2585312" y="244788"/>
                  <a:pt x="2577788" y="235561"/>
                  <a:pt x="2567709" y="230909"/>
                </a:cubicBezTo>
                <a:cubicBezTo>
                  <a:pt x="2552456" y="223869"/>
                  <a:pt x="2450906" y="182640"/>
                  <a:pt x="2419927" y="175491"/>
                </a:cubicBezTo>
                <a:cubicBezTo>
                  <a:pt x="2398714" y="170596"/>
                  <a:pt x="2376824" y="169333"/>
                  <a:pt x="2355273" y="166254"/>
                </a:cubicBezTo>
                <a:cubicBezTo>
                  <a:pt x="2248110" y="130532"/>
                  <a:pt x="2347436" y="158663"/>
                  <a:pt x="2179782" y="138545"/>
                </a:cubicBezTo>
                <a:cubicBezTo>
                  <a:pt x="2053993" y="123450"/>
                  <a:pt x="2106107" y="127303"/>
                  <a:pt x="2032000" y="110836"/>
                </a:cubicBezTo>
                <a:cubicBezTo>
                  <a:pt x="2016675" y="107431"/>
                  <a:pt x="2001143" y="105006"/>
                  <a:pt x="1985818" y="101600"/>
                </a:cubicBezTo>
                <a:cubicBezTo>
                  <a:pt x="1973426" y="98846"/>
                  <a:pt x="1961419" y="94293"/>
                  <a:pt x="1948873" y="92363"/>
                </a:cubicBezTo>
                <a:cubicBezTo>
                  <a:pt x="1921318" y="88124"/>
                  <a:pt x="1893455" y="86206"/>
                  <a:pt x="1865746" y="83127"/>
                </a:cubicBezTo>
                <a:cubicBezTo>
                  <a:pt x="1769475" y="51037"/>
                  <a:pt x="1844722" y="71418"/>
                  <a:pt x="1708727" y="55418"/>
                </a:cubicBezTo>
                <a:cubicBezTo>
                  <a:pt x="1690128" y="53230"/>
                  <a:pt x="1672034" y="46471"/>
                  <a:pt x="1653309" y="46181"/>
                </a:cubicBezTo>
                <a:lnTo>
                  <a:pt x="277091" y="3694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1143000"/>
          </a:xfrm>
        </p:spPr>
        <p:txBody>
          <a:bodyPr>
            <a:normAutofit/>
          </a:bodyPr>
          <a:lstStyle/>
          <a:p>
            <a:r>
              <a:rPr lang="sl-SI" smtClean="0"/>
              <a:t>Ja, dogaja se tudi vandalizem</a:t>
            </a:r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773</TotalTime>
  <Words>159</Words>
  <Application>Microsoft Office PowerPoint</Application>
  <PresentationFormat>Diaprojekcija na zaslonu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Technic</vt:lpstr>
      <vt:lpstr>Popravljalci sveta</vt:lpstr>
      <vt:lpstr>Kam hodimo po informacije?</vt:lpstr>
      <vt:lpstr>Pustiti svet biti ali ga popraviti?</vt:lpstr>
      <vt:lpstr>Koliko jezikov od 7000 obstoječih bo preživelo?</vt:lpstr>
      <vt:lpstr>S članki na Wikipediji se meri vitalnost jezikov in njihova sposobnost preživetja.  Slovenščina je na 40. mestu</vt:lpstr>
      <vt:lpstr>Principi Wikipedije</vt:lpstr>
      <vt:lpstr>Wikipedija je zastonj, ker zanjo delamo zastonj</vt:lpstr>
      <vt:lpstr>Kdo je ta slehernik, ki piše na Wikipedijo?</vt:lpstr>
      <vt:lpstr>Ja, dogaja se tudi vandalizem</vt:lpstr>
      <vt:lpstr>Tamilec na Wikipediji rešuje Prešerna pred Slovenci</vt:lpstr>
      <vt:lpstr>Več avtorjev, boljši članek</vt:lpstr>
      <vt:lpstr>Kaj pa pravijo o tem Čehi, Nemci, Švedi ...?</vt:lpstr>
      <vt:lpstr>Na pogovorni strani gesel rešujemo dileme</vt:lpstr>
      <vt:lpstr>V zgodovini gesla je dokumentirana vsaka sprememba</vt:lpstr>
      <vt:lpstr>Državljan, klikni zavihek &lt;Uredi&gt; in popravi napake!</vt:lpstr>
      <vt:lpstr>Tako bomo popravili na boljše tudi svet onstran zaslona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Popravljalci sveta</dc:title>
  <dc:creator>Rec.</dc:creator>
  <cp:lastModifiedBy>Rec.</cp:lastModifiedBy>
  <cp:revision>9</cp:revision>
  <dcterms:created xsi:type="dcterms:W3CDTF">2014-01-19T16:02:32Z</dcterms:created>
  <dcterms:modified xsi:type="dcterms:W3CDTF">2014-04-04T18:32:11Z</dcterms:modified>
</cp:coreProperties>
</file>