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0" r:id="rId7"/>
    <p:sldId id="268" r:id="rId8"/>
    <p:sldId id="269" r:id="rId9"/>
    <p:sldId id="272" r:id="rId10"/>
    <p:sldId id="270" r:id="rId11"/>
    <p:sldId id="259" r:id="rId12"/>
    <p:sldId id="263" r:id="rId13"/>
    <p:sldId id="267" r:id="rId14"/>
    <p:sldId id="264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63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2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560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801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702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651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06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10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8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272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95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AC3C1-2D07-4D92-A754-3BCC113966A1}" type="datetimeFigureOut">
              <a:rPr lang="sl-SI" smtClean="0"/>
              <a:t>9. 06. 2018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94C1-9E31-4157-9E2B-8F6D9B7A2D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498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lov.si/mh/triglav.pptx" TargetMode="External"/><Relationship Id="rId2" Type="http://schemas.openxmlformats.org/officeDocument/2006/relationships/hyperlink" Target="https://sl.wikiversity.org/wiki/Triglavske_partizanske_plo%C5%A1%C4%8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iskd2s.situla.org/rkd/Opis.asp?Esd=13221" TargetMode="External"/><Relationship Id="rId2" Type="http://schemas.openxmlformats.org/officeDocument/2006/relationships/hyperlink" Target="http://giskd2s.situla.org/rkd/Opis.asp?Esd=539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radni-list.si/glasilo-uradni-list-rs/vsebina/1999-01-3862/odlok-o-razglasitvi-aljazevega-stolpa-na-triglavu-za-kulturni-spomenik-drzavnega-pome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Triglavske partizanske plošče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Miran Hladnik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61535" y="5857103"/>
            <a:ext cx="99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Obsežnejša varianta objave je dostopna </a:t>
            </a:r>
            <a:r>
              <a:rPr lang="sl-SI" dirty="0" smtClean="0">
                <a:hlinkClick r:id="rId2"/>
              </a:rPr>
              <a:t>na </a:t>
            </a:r>
            <a:r>
              <a:rPr lang="sl-SI" dirty="0" err="1" smtClean="0">
                <a:hlinkClick r:id="rId2"/>
              </a:rPr>
              <a:t>Wikiverzi</a:t>
            </a:r>
            <a:r>
              <a:rPr lang="sl-SI" dirty="0" smtClean="0"/>
              <a:t>; tele prosojnice pa na </a:t>
            </a:r>
            <a:r>
              <a:rPr lang="sl-SI" dirty="0" smtClean="0">
                <a:hlinkClick r:id="rId3"/>
              </a:rPr>
              <a:t>http://slov.si/mh/triglav.pptx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774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Zadnjica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4" y="1853514"/>
            <a:ext cx="5593132" cy="3735925"/>
          </a:xfrm>
          <a:prstGeom prst="rect">
            <a:avLst/>
          </a:prstGeom>
        </p:spPr>
      </p:pic>
      <p:pic>
        <p:nvPicPr>
          <p:cNvPr id="9" name="Označba mesta vsebine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100" y="1853514"/>
            <a:ext cx="4978567" cy="37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2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Drugi triglavski kulturni spomeniki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6905368" cy="4351338"/>
          </a:xfrm>
        </p:spPr>
        <p:txBody>
          <a:bodyPr>
            <a:normAutofit fontScale="55000" lnSpcReduction="20000"/>
          </a:bodyPr>
          <a:lstStyle/>
          <a:p>
            <a:r>
              <a:rPr lang="sl-SI" b="1" dirty="0" smtClean="0"/>
              <a:t>Aljažev stolp </a:t>
            </a:r>
          </a:p>
          <a:p>
            <a:r>
              <a:rPr lang="sl-SI" b="1" dirty="0" smtClean="0"/>
              <a:t>plošča Valentinu Vodniku</a:t>
            </a:r>
          </a:p>
          <a:p>
            <a:r>
              <a:rPr lang="sl-SI" b="1" dirty="0" smtClean="0"/>
              <a:t>plošča Marku </a:t>
            </a:r>
            <a:r>
              <a:rPr lang="sl-SI" b="1" dirty="0" err="1" smtClean="0"/>
              <a:t>Pernhartu</a:t>
            </a:r>
            <a:endParaRPr lang="sl-SI" b="1" dirty="0" smtClean="0"/>
          </a:p>
          <a:p>
            <a:r>
              <a:rPr lang="sl-SI" dirty="0" smtClean="0"/>
              <a:t>ploščica Aljaževi poti na Aljaževem stolpu</a:t>
            </a:r>
          </a:p>
          <a:p>
            <a:r>
              <a:rPr lang="sl-SI" dirty="0" smtClean="0"/>
              <a:t>plošča </a:t>
            </a:r>
            <a:r>
              <a:rPr lang="sl-SI" dirty="0"/>
              <a:t>obnovi Triglavskega doma na Kredarici </a:t>
            </a:r>
            <a:endParaRPr lang="sl-SI" dirty="0" smtClean="0"/>
          </a:p>
          <a:p>
            <a:r>
              <a:rPr lang="sl-SI" b="1" dirty="0" smtClean="0"/>
              <a:t>kapelica na Kredarici (s ploščo kardinalu </a:t>
            </a:r>
            <a:r>
              <a:rPr lang="sl-SI" b="1" dirty="0" err="1" smtClean="0"/>
              <a:t>Stepincu</a:t>
            </a:r>
            <a:r>
              <a:rPr lang="sl-SI" b="1" dirty="0" smtClean="0"/>
              <a:t>)</a:t>
            </a:r>
          </a:p>
          <a:p>
            <a:r>
              <a:rPr lang="sl-SI" b="1" dirty="0"/>
              <a:t>k</a:t>
            </a:r>
            <a:r>
              <a:rPr lang="sl-SI" b="1" dirty="0" smtClean="0"/>
              <a:t>apelica v Vratih</a:t>
            </a:r>
          </a:p>
          <a:p>
            <a:r>
              <a:rPr lang="sl-SI" b="1" dirty="0" smtClean="0"/>
              <a:t>Aljažev dom v Vratih</a:t>
            </a:r>
          </a:p>
          <a:p>
            <a:r>
              <a:rPr lang="sl-SI" dirty="0" smtClean="0"/>
              <a:t>tri plošče Valentinu Staniču na Staničevi koči</a:t>
            </a:r>
          </a:p>
          <a:p>
            <a:r>
              <a:rPr lang="sl-SI" dirty="0" smtClean="0"/>
              <a:t>plošča Klementu Jugu v Steni</a:t>
            </a:r>
          </a:p>
          <a:p>
            <a:r>
              <a:rPr lang="sl-SI" dirty="0" smtClean="0"/>
              <a:t>plošča Vladimirju </a:t>
            </a:r>
            <a:r>
              <a:rPr lang="sl-SI" dirty="0"/>
              <a:t>Topolovcu pod </a:t>
            </a:r>
            <a:r>
              <a:rPr lang="sl-SI" dirty="0" smtClean="0"/>
              <a:t>Steno</a:t>
            </a:r>
          </a:p>
          <a:p>
            <a:r>
              <a:rPr lang="sl-SI" dirty="0" smtClean="0"/>
              <a:t>plošča Rozaliji Škantar na Vodnikovi koči na </a:t>
            </a:r>
            <a:r>
              <a:rPr lang="sl-SI" dirty="0" err="1" smtClean="0"/>
              <a:t>Velem</a:t>
            </a:r>
            <a:r>
              <a:rPr lang="sl-SI" dirty="0" smtClean="0"/>
              <a:t> </a:t>
            </a:r>
            <a:r>
              <a:rPr lang="sl-SI" dirty="0" smtClean="0"/>
              <a:t>polju</a:t>
            </a:r>
          </a:p>
          <a:p>
            <a:r>
              <a:rPr lang="sl-SI" dirty="0" smtClean="0"/>
              <a:t>plošča Jožetu Pogačniku na Kriških podih</a:t>
            </a:r>
            <a:endParaRPr lang="sl-SI" dirty="0" smtClean="0"/>
          </a:p>
          <a:p>
            <a:r>
              <a:rPr lang="sl-SI" b="1" dirty="0" smtClean="0"/>
              <a:t>deset planin (Zg. Krma, Velo polje, </a:t>
            </a:r>
            <a:r>
              <a:rPr lang="sl-SI" b="1" dirty="0" err="1" smtClean="0"/>
              <a:t>Mišeljska</a:t>
            </a:r>
            <a:r>
              <a:rPr lang="sl-SI" b="1" dirty="0" smtClean="0"/>
              <a:t>, Jezerce, V lazu, </a:t>
            </a:r>
            <a:r>
              <a:rPr lang="sl-SI" b="1" dirty="0" err="1" smtClean="0"/>
              <a:t>Konjščica</a:t>
            </a:r>
            <a:r>
              <a:rPr lang="sl-SI" b="1" dirty="0" smtClean="0"/>
              <a:t> …)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743568" y="2250895"/>
            <a:ext cx="338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RKD daje v okolici Triglava prednost gospodarskim objektom (planinam) in sakralnim objektom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717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Partizanski spomeniki okrog Triglava in RKD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5 km od vrha Triglava sta v </a:t>
            </a:r>
            <a:r>
              <a:rPr lang="sl-SI" dirty="0"/>
              <a:t>RKD </a:t>
            </a:r>
            <a:r>
              <a:rPr lang="sl-SI" dirty="0" smtClean="0"/>
              <a:t>samo dva </a:t>
            </a:r>
            <a:r>
              <a:rPr lang="sl-SI" dirty="0"/>
              <a:t>partizanska spomenika </a:t>
            </a:r>
            <a:r>
              <a:rPr lang="sl-SI" dirty="0" smtClean="0"/>
              <a:t>od petih (Vrata </a:t>
            </a:r>
            <a:r>
              <a:rPr lang="sl-SI" dirty="0"/>
              <a:t>– </a:t>
            </a:r>
            <a:r>
              <a:rPr lang="sl-SI" dirty="0">
                <a:hlinkClick r:id="rId2"/>
              </a:rPr>
              <a:t>EŠD 5393</a:t>
            </a:r>
            <a:r>
              <a:rPr lang="sl-SI" dirty="0"/>
              <a:t> – in Srenjski preval – </a:t>
            </a:r>
            <a:r>
              <a:rPr lang="sl-SI" dirty="0">
                <a:hlinkClick r:id="rId3"/>
              </a:rPr>
              <a:t>EŠD 13221</a:t>
            </a:r>
            <a:r>
              <a:rPr lang="sl-SI" dirty="0"/>
              <a:t>), ne pa obeležja na Triglavu, na Kredarici in v Zadnjici. </a:t>
            </a:r>
            <a:endParaRPr lang="sl-SI" dirty="0" smtClean="0"/>
          </a:p>
          <a:p>
            <a:r>
              <a:rPr lang="sl-SI" dirty="0" smtClean="0"/>
              <a:t>10 km od vrha Triglava samo dveh od desetih obeležij ni v RKD: na </a:t>
            </a:r>
            <a:r>
              <a:rPr lang="sl-SI" dirty="0"/>
              <a:t>Vršiču in na Rudnem </a:t>
            </a:r>
            <a:r>
              <a:rPr lang="sl-SI" dirty="0" smtClean="0"/>
              <a:t>polju.</a:t>
            </a:r>
            <a:r>
              <a:rPr lang="sl-SI" dirty="0"/>
              <a:t> </a:t>
            </a:r>
            <a:endParaRPr lang="sl-SI" dirty="0" smtClean="0"/>
          </a:p>
          <a:p>
            <a:r>
              <a:rPr lang="sl-SI" dirty="0" smtClean="0"/>
              <a:t>Več kot 10 </a:t>
            </a:r>
            <a:r>
              <a:rPr lang="sl-SI" dirty="0"/>
              <a:t>km od </a:t>
            </a:r>
            <a:r>
              <a:rPr lang="sl-SI" dirty="0" smtClean="0"/>
              <a:t>vrha Triglava </a:t>
            </a:r>
            <a:r>
              <a:rPr lang="sl-SI" dirty="0"/>
              <a:t>je </a:t>
            </a:r>
            <a:r>
              <a:rPr lang="sl-SI" dirty="0" smtClean="0"/>
              <a:t>preko 20 </a:t>
            </a:r>
            <a:r>
              <a:rPr lang="sl-SI" dirty="0"/>
              <a:t>partizanskih spomenikov – v RKD so vpisani skoraj vsi. </a:t>
            </a:r>
          </a:p>
        </p:txBody>
      </p:sp>
    </p:spTree>
    <p:extLst>
      <p:ext uri="{BB962C8B-B14F-4D97-AF65-F5344CB8AC3E}">
        <p14:creationId xmlns:p14="http://schemas.microsoft.com/office/powerpoint/2010/main" val="212316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>
          <a:xfrm>
            <a:off x="6553265" y="2659572"/>
            <a:ext cx="1169773" cy="169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???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Aljažev stolp po drugi svetovni vojni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815" y="2727756"/>
            <a:ext cx="2113997" cy="15833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622" y="2727754"/>
            <a:ext cx="1150692" cy="1719715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902492" y="5185033"/>
            <a:ext cx="185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1958</a:t>
            </a:r>
          </a:p>
          <a:p>
            <a:r>
              <a:rPr lang="sl-SI" dirty="0" smtClean="0"/>
              <a:t>prvopristopnikom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847486" y="51850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1968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347319" y="5185033"/>
            <a:ext cx="1823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1986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partizanska </a:t>
            </a:r>
            <a:br>
              <a:rPr lang="sl-SI" dirty="0" smtClean="0"/>
            </a:br>
            <a:r>
              <a:rPr lang="sl-SI" dirty="0" smtClean="0"/>
              <a:t>plošča nadomesti</a:t>
            </a:r>
            <a:br>
              <a:rPr lang="sl-SI" dirty="0" smtClean="0"/>
            </a:br>
            <a:r>
              <a:rPr lang="sl-SI" dirty="0" err="1" smtClean="0"/>
              <a:t>prvopristopniško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594" y="2760609"/>
            <a:ext cx="2098341" cy="140067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9418929" y="5185033"/>
            <a:ext cx="1410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????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nadomestna </a:t>
            </a:r>
            <a:br>
              <a:rPr lang="sl-SI" dirty="0" smtClean="0"/>
            </a:br>
            <a:r>
              <a:rPr lang="sl-SI" dirty="0" smtClean="0"/>
              <a:t>partizanska </a:t>
            </a:r>
            <a:br>
              <a:rPr lang="sl-SI" dirty="0" smtClean="0"/>
            </a:br>
            <a:r>
              <a:rPr lang="sl-SI" dirty="0" smtClean="0"/>
              <a:t>plošča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313055" y="5185033"/>
            <a:ext cx="1050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1949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zvezda</a:t>
            </a:r>
            <a:br>
              <a:rPr lang="sl-SI" dirty="0" smtClean="0"/>
            </a:br>
            <a:r>
              <a:rPr lang="sl-SI" dirty="0" smtClean="0"/>
              <a:t>na stolpu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5044655" y="5185033"/>
            <a:ext cx="1177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1983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zvezdo</a:t>
            </a:r>
            <a:br>
              <a:rPr lang="sl-SI" dirty="0" smtClean="0"/>
            </a:br>
            <a:r>
              <a:rPr lang="sl-SI" dirty="0" smtClean="0"/>
              <a:t>nadomesti</a:t>
            </a:r>
            <a:br>
              <a:rPr lang="sl-SI" dirty="0" smtClean="0"/>
            </a:br>
            <a:r>
              <a:rPr lang="sl-SI" dirty="0" smtClean="0"/>
              <a:t>zastavica z</a:t>
            </a:r>
            <a:br>
              <a:rPr lang="sl-SI" dirty="0" smtClean="0"/>
            </a:br>
            <a:r>
              <a:rPr lang="sl-SI" dirty="0" smtClean="0"/>
              <a:t>letnico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1018031" y="5231200"/>
            <a:ext cx="935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2018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obnova </a:t>
            </a:r>
            <a:br>
              <a:rPr lang="sl-SI" dirty="0" smtClean="0"/>
            </a:br>
            <a:r>
              <a:rPr lang="sl-SI" dirty="0" smtClean="0"/>
              <a:t>stolpa</a:t>
            </a:r>
            <a:endParaRPr lang="sl-SI" dirty="0"/>
          </a:p>
        </p:txBody>
      </p:sp>
      <p:sp>
        <p:nvSpPr>
          <p:cNvPr id="17" name="Pravokotnik 16"/>
          <p:cNvSpPr/>
          <p:nvPr/>
        </p:nvSpPr>
        <p:spPr>
          <a:xfrm>
            <a:off x="11018031" y="2640484"/>
            <a:ext cx="1169773" cy="169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???</a:t>
            </a:r>
            <a:endParaRPr lang="sl-SI" dirty="0"/>
          </a:p>
        </p:txBody>
      </p:sp>
      <p:pic>
        <p:nvPicPr>
          <p:cNvPr id="1026" name="Picture 2" descr="Rezultat iskanja slik za joÅ¾e mally trigla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28" y="2659572"/>
            <a:ext cx="1442343" cy="21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jeZBesedilom 17"/>
          <p:cNvSpPr txBox="1"/>
          <p:nvPr/>
        </p:nvSpPr>
        <p:spPr>
          <a:xfrm>
            <a:off x="8027075" y="5185033"/>
            <a:ext cx="1418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1991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plošča</a:t>
            </a:r>
            <a:br>
              <a:rPr lang="sl-SI" dirty="0" smtClean="0"/>
            </a:br>
            <a:r>
              <a:rPr lang="sl-SI" dirty="0" err="1" smtClean="0"/>
              <a:t>vandalizirana</a:t>
            </a:r>
            <a:endParaRPr lang="sl-SI" dirty="0"/>
          </a:p>
        </p:txBody>
      </p:sp>
      <p:pic>
        <p:nvPicPr>
          <p:cNvPr id="1028" name="Picture 4" descr="Rezultat iskanja slik za aljaÅ¾ev stolp 198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204" y="3054985"/>
            <a:ext cx="1629791" cy="10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1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Sklep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Četrt stoletja po zadnjih vandalizmih in ob načrtovani </a:t>
            </a:r>
            <a:r>
              <a:rPr lang="sl-SI" dirty="0"/>
              <a:t>obnovi Aljaževega stolpa bi bil čas, da </a:t>
            </a:r>
            <a:r>
              <a:rPr lang="sl-SI" dirty="0" smtClean="0"/>
              <a:t>Register kulturne dediščine </a:t>
            </a:r>
            <a:r>
              <a:rPr lang="sl-SI" dirty="0"/>
              <a:t>dokumentira tudi </a:t>
            </a:r>
            <a:r>
              <a:rPr lang="sl-SI" dirty="0" smtClean="0"/>
              <a:t>partizanski </a:t>
            </a:r>
            <a:r>
              <a:rPr lang="sl-SI" dirty="0"/>
              <a:t>del slovenske </a:t>
            </a:r>
            <a:r>
              <a:rPr lang="sl-SI" dirty="0" smtClean="0"/>
              <a:t>triglavske zgodovine.</a:t>
            </a:r>
            <a:r>
              <a:rPr lang="sl-SI" dirty="0"/>
              <a:t> </a:t>
            </a:r>
            <a:r>
              <a:rPr lang="sl-SI" dirty="0">
                <a:hlinkClick r:id="rId2"/>
              </a:rPr>
              <a:t>Odlok o razglasitvi Aljaževega stolpa na Triglavu za kulturni spomenik državnega pomena</a:t>
            </a:r>
            <a:r>
              <a:rPr lang="sl-SI" dirty="0"/>
              <a:t> </a:t>
            </a:r>
            <a:r>
              <a:rPr lang="sl-SI" dirty="0" smtClean="0"/>
              <a:t>iz leta 1999 prepoveduje postavljanje </a:t>
            </a:r>
            <a:r>
              <a:rPr lang="sl-SI" dirty="0"/>
              <a:t>spominskih plošč na Aljažev stolp in v njegovo neposredno okolico. </a:t>
            </a:r>
            <a:r>
              <a:rPr lang="sl-SI" dirty="0" smtClean="0"/>
              <a:t>Če </a:t>
            </a:r>
            <a:r>
              <a:rPr lang="sl-SI" dirty="0"/>
              <a:t>bi odlok skušali uveljaviti po črki in za nazaj, bi morali poleg partizanske spominske plošče </a:t>
            </a:r>
            <a:r>
              <a:rPr lang="sl-SI" dirty="0" smtClean="0"/>
              <a:t>na Aljaževem stolpu odstraniti </a:t>
            </a:r>
            <a:r>
              <a:rPr lang="sl-SI" dirty="0"/>
              <a:t>tudi spominsko ploščo Valentinu Vodniku </a:t>
            </a:r>
            <a:r>
              <a:rPr lang="sl-SI" dirty="0" smtClean="0"/>
              <a:t>tik </a:t>
            </a:r>
            <a:r>
              <a:rPr lang="sl-SI" dirty="0"/>
              <a:t>pod vrhom. Ponovna odstranitev </a:t>
            </a:r>
            <a:r>
              <a:rPr lang="sl-SI" dirty="0" smtClean="0"/>
              <a:t>partizanske plošče </a:t>
            </a:r>
            <a:r>
              <a:rPr lang="sl-SI" dirty="0"/>
              <a:t>bi legalizirala politično motivirani vandalizem iz leta 1991 in bi dajala potuho nadaljnjemu podobnemu početju.</a:t>
            </a:r>
          </a:p>
        </p:txBody>
      </p:sp>
    </p:spTree>
    <p:extLst>
      <p:ext uri="{BB962C8B-B14F-4D97-AF65-F5344CB8AC3E}">
        <p14:creationId xmlns:p14="http://schemas.microsoft.com/office/powerpoint/2010/main" val="175153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Partizanski spomeniki na </a:t>
            </a:r>
            <a:r>
              <a:rPr lang="sl-SI" dirty="0" err="1" smtClean="0"/>
              <a:t>Geopediji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3000 popisanih spomenikov od skupaj 4000</a:t>
            </a:r>
          </a:p>
          <a:p>
            <a:r>
              <a:rPr lang="sl-SI" dirty="0" smtClean="0"/>
              <a:t>gre za </a:t>
            </a:r>
            <a:r>
              <a:rPr lang="sl-SI" dirty="0" err="1" smtClean="0"/>
              <a:t>samopobudno</a:t>
            </a:r>
            <a:r>
              <a:rPr lang="sl-SI" dirty="0" smtClean="0"/>
              <a:t> prostovoljsko dejavnost</a:t>
            </a:r>
          </a:p>
          <a:p>
            <a:r>
              <a:rPr lang="sl-SI" dirty="0" smtClean="0"/>
              <a:t>kaj še počnemo na </a:t>
            </a:r>
            <a:r>
              <a:rPr lang="sl-SI" dirty="0" err="1" smtClean="0"/>
              <a:t>Geopediji</a:t>
            </a:r>
            <a:r>
              <a:rPr lang="sl-SI" dirty="0" smtClean="0"/>
              <a:t>: vpisujemo kolesarske poti, dogajališča zgodovinskega romana, literarne spomenike itd.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250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Sloj partizanskih spomenikov na </a:t>
            </a:r>
            <a:r>
              <a:rPr lang="sl-SI" dirty="0" err="1" smtClean="0"/>
              <a:t>Geopediji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65" y="1293341"/>
            <a:ext cx="10218935" cy="55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5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vpisane plošče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65" y="1293341"/>
            <a:ext cx="10218935" cy="55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/>
          <a:lstStyle/>
          <a:p>
            <a:r>
              <a:rPr lang="sl-SI" dirty="0" smtClean="0"/>
              <a:t>Partizanske plošče okrog Triglava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617200" cy="37877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 smtClean="0"/>
              <a:t>V pet­ki­lo­me­tr­skem ­pasu­ okrog­ Tri­gla­va ­(na 78,5 km</a:t>
            </a:r>
            <a:r>
              <a:rPr lang="sl-SI" baseline="30000" dirty="0" smtClean="0"/>
              <a:t>2</a:t>
            </a:r>
            <a:r>
              <a:rPr lang="sl-SI" dirty="0" smtClean="0"/>
              <a:t>) je ­pet ­par­ti­zan­skih ­spo­min­skih­ plošč, ki ­od­ dru­gih­ po­ Slo­ve­ni­ji ­odsto­pa­jo ­z manj­šim­ de­le­žem­ v pi­sa­no­sti ­</a:t>
            </a:r>
            <a:r>
              <a:rPr lang="sl-SI" b="1" dirty="0" smtClean="0"/>
              <a:t>v Re­gister­ kul­tur­ne ­de­diš­či­ne </a:t>
            </a:r>
            <a:r>
              <a:rPr lang="sl-SI" dirty="0" smtClean="0"/>
              <a:t>­in ­več­jim ­de­le­žem­ </a:t>
            </a:r>
            <a:r>
              <a:rPr lang="sl-SI" dirty="0" err="1" smtClean="0">
                <a:solidFill>
                  <a:srgbClr val="FF0000"/>
                </a:solidFill>
              </a:rPr>
              <a:t>van­da­li­zi­ra­nja</a:t>
            </a:r>
            <a:r>
              <a:rPr lang="sl-SI" dirty="0" smtClean="0"/>
              <a:t>: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na Aljaževem stolpu</a:t>
            </a:r>
          </a:p>
          <a:p>
            <a:r>
              <a:rPr lang="sl-SI" dirty="0"/>
              <a:t>n</a:t>
            </a:r>
            <a:r>
              <a:rPr lang="sl-SI" dirty="0" smtClean="0"/>
              <a:t>a Kredarici</a:t>
            </a:r>
          </a:p>
          <a:p>
            <a:r>
              <a:rPr lang="sl-SI" b="1" dirty="0"/>
              <a:t>p</a:t>
            </a:r>
            <a:r>
              <a:rPr lang="sl-SI" b="1" dirty="0" smtClean="0"/>
              <a:t>od Srenjskim prevalom</a:t>
            </a:r>
          </a:p>
          <a:p>
            <a:r>
              <a:rPr lang="sl-SI" b="1" dirty="0">
                <a:solidFill>
                  <a:srgbClr val="FF0000"/>
                </a:solidFill>
              </a:rPr>
              <a:t>v</a:t>
            </a:r>
            <a:r>
              <a:rPr lang="sl-SI" b="1" dirty="0" smtClean="0">
                <a:solidFill>
                  <a:srgbClr val="FF0000"/>
                </a:solidFill>
              </a:rPr>
              <a:t> Vratih</a:t>
            </a:r>
          </a:p>
          <a:p>
            <a:r>
              <a:rPr lang="sl-SI" dirty="0"/>
              <a:t>v</a:t>
            </a:r>
            <a:r>
              <a:rPr lang="sl-SI" dirty="0" smtClean="0"/>
              <a:t> Zadnjici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030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08" y="1886621"/>
            <a:ext cx="4862157" cy="3245551"/>
          </a:xfrm>
          <a:prstGeom prst="rect">
            <a:avLst/>
          </a:prstGeom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Aljažev stolp</a:t>
            </a:r>
            <a:endParaRPr lang="sl-SI" dirty="0"/>
          </a:p>
        </p:txBody>
      </p:sp>
      <p:pic>
        <p:nvPicPr>
          <p:cNvPr id="2050" name="Picture 2" descr="Rezultat iskanja slik za aljaÅ¾ev stol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449" y="1886622"/>
            <a:ext cx="5181600" cy="31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Kredarica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025" y="1581666"/>
            <a:ext cx="5114987" cy="3414056"/>
          </a:xfrm>
          <a:prstGeom prst="rect">
            <a:avLst/>
          </a:prstGeom>
        </p:spPr>
      </p:pic>
      <p:pic>
        <p:nvPicPr>
          <p:cNvPr id="3074" name="Picture 2" descr="https://upload.wikimedia.org/wikipedia/commons/8/89/Partizanska_plo%C5%A1%C4%8Da_na_Kredarici_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2" y="1690688"/>
            <a:ext cx="5875616" cy="3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3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Srenjski preval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63" y="1649772"/>
            <a:ext cx="5308898" cy="3985391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952" y="1690688"/>
            <a:ext cx="5245412" cy="39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9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Vrata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44" y="1690688"/>
            <a:ext cx="5103355" cy="3825593"/>
          </a:xfrm>
          <a:prstGeom prst="rect">
            <a:avLst/>
          </a:prstGeom>
        </p:spPr>
      </p:pic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976" y="1690688"/>
            <a:ext cx="5036058" cy="37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0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248</Words>
  <Application>Microsoft Office PowerPoint</Application>
  <PresentationFormat>Širokozaslonsko</PresentationFormat>
  <Paragraphs>55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Triglavske partizanske plošče</vt:lpstr>
      <vt:lpstr>Partizanski spomeniki na Geopediji</vt:lpstr>
      <vt:lpstr>Sloj partizanskih spomenikov na Geopediji</vt:lpstr>
      <vt:lpstr>Primer vpisane plošče</vt:lpstr>
      <vt:lpstr>Partizanske plošče okrog Triglava</vt:lpstr>
      <vt:lpstr>Aljažev stolp</vt:lpstr>
      <vt:lpstr>Kredarica</vt:lpstr>
      <vt:lpstr>Srenjski preval</vt:lpstr>
      <vt:lpstr>Vrata</vt:lpstr>
      <vt:lpstr>Zadnjica</vt:lpstr>
      <vt:lpstr>Drugi triglavski kulturni spomeniki</vt:lpstr>
      <vt:lpstr>Partizanski spomeniki okrog Triglava in RKD</vt:lpstr>
      <vt:lpstr>Aljažev stolp po drugi svetovni vojni</vt:lpstr>
      <vt:lpstr>Sklep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Triglavske partizanske plošče</dc:title>
  <dc:creator>Hladnik, Miran</dc:creator>
  <cp:lastModifiedBy>Uporabnik sistema Windows</cp:lastModifiedBy>
  <cp:revision>20</cp:revision>
  <dcterms:created xsi:type="dcterms:W3CDTF">2018-06-04T10:58:25Z</dcterms:created>
  <dcterms:modified xsi:type="dcterms:W3CDTF">2018-06-09T05:35:29Z</dcterms:modified>
</cp:coreProperties>
</file>