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41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08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431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08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82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814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19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374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662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1211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945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B872-29B0-44C4-B676-1E031DD0E860}" type="datetimeFigureOut">
              <a:rPr lang="sl-SI" smtClean="0"/>
              <a:t>24.10.2019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CB56-1C36-4B09-A714-C1B51DEFAA9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816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k.uni-lj.si/aktualno/dogodki/2019/odprto-znanje" TargetMode="External"/><Relationship Id="rId2" Type="http://schemas.openxmlformats.org/officeDocument/2006/relationships/hyperlink" Target="https://sl.wikipedia.org/wiki/sl:Miran_Hladni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l.wikiversity.org/wiki/Slika:Commons-logo-en.svg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sl.wikiversity.org/wiki/Slika:Wikimedia-logo.png" TargetMode="External"/><Relationship Id="rId7" Type="http://schemas.openxmlformats.org/officeDocument/2006/relationships/hyperlink" Target="https://sl.wikiversity.org/wiki/Slika:Sl-wikiversity-org.png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en.wikipedia.org/wiki/Wikimedia_Foundation" TargetMode="Externa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.wikiversity.org/wiki/Slika:Wikibooks-logo-sl.svg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sl.wikiversity.org/wiki/Slika:Wikisource-logo-sl.svg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hyperlink" Target="https://sl.wikiversity.org/wiki/Slika:Wikipedia-logo-sl.png" TargetMode="External"/><Relationship Id="rId9" Type="http://schemas.openxmlformats.org/officeDocument/2006/relationships/hyperlink" Target="https://sl.wikiversity.org/wiki/Slika:Wiktionary-logo-en.svg" TargetMode="External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l.wikibooks.org/wiki/Glavna_stran" TargetMode="External"/><Relationship Id="rId3" Type="http://schemas.openxmlformats.org/officeDocument/2006/relationships/hyperlink" Target="https://outreach.wikimedia.org/wiki/Wikipedian_in_Residence" TargetMode="External"/><Relationship Id="rId7" Type="http://schemas.openxmlformats.org/officeDocument/2006/relationships/hyperlink" Target="https://commons.wikimedia.org/wiki/Main_Page" TargetMode="External"/><Relationship Id="rId2" Type="http://schemas.openxmlformats.org/officeDocument/2006/relationships/hyperlink" Target="https://en.wikipedia.org/wiki/Wikipedia:Text_of_Creative_Commons_Attribution-ShareAlike_3.0_Unported_Licen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.wikiversity.org/wiki/Glavna_stran" TargetMode="External"/><Relationship Id="rId11" Type="http://schemas.openxmlformats.org/officeDocument/2006/relationships/hyperlink" Target="https://sl.wiktionary.org/wiki/Glavna_stran" TargetMode="External"/><Relationship Id="rId5" Type="http://schemas.openxmlformats.org/officeDocument/2006/relationships/hyperlink" Target="https://sl.wikisource.org/wiki/Glavna_stran" TargetMode="External"/><Relationship Id="rId10" Type="http://schemas.openxmlformats.org/officeDocument/2006/relationships/hyperlink" Target="https://www.wikidata.org/wiki/Wikidata:Main_Page" TargetMode="External"/><Relationship Id="rId4" Type="http://schemas.openxmlformats.org/officeDocument/2006/relationships/hyperlink" Target="https://sl.wikipedia.org/wiki/Glavna_stran" TargetMode="External"/><Relationship Id="rId9" Type="http://schemas.openxmlformats.org/officeDocument/2006/relationships/hyperlink" Target="https://sl.wikibooks.org/wiki/Nova_pisarij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source.org/wiki/Wikivir:Evidenca_opravljenih_korektur" TargetMode="External"/><Relationship Id="rId2" Type="http://schemas.openxmlformats.org/officeDocument/2006/relationships/hyperlink" Target="https://sl.wikisource.org/wiki/Wikivir:Slovenska_leposlovna_klas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l.wikisource.org/wiki/Trinklied" TargetMode="External"/><Relationship Id="rId5" Type="http://schemas.openxmlformats.org/officeDocument/2006/relationships/hyperlink" Target="https://sl.wikisource.org/wiki/Prvenci" TargetMode="External"/><Relationship Id="rId4" Type="http://schemas.openxmlformats.org/officeDocument/2006/relationships/hyperlink" Target="https://sl.wikisource.org/wiki/K_novim_zarja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France_Preseren.jpg" TargetMode="External"/><Relationship Id="rId2" Type="http://schemas.openxmlformats.org/officeDocument/2006/relationships/hyperlink" Target="https://commons.wikimedia.org/wiki/Category:Pre%C5%A1eren_Monument_(Ljubljan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File:AljazevStolp3039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l.wikipedia.org/wiki/Kri%C5%BE_s_kri%C5%BE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versity.org/wiki/Uvod_v_%C5%A1tudij_slovenske_knji%C5%BEevnosti_predavanja_2019/20" TargetMode="External"/><Relationship Id="rId2" Type="http://schemas.openxmlformats.org/officeDocument/2006/relationships/hyperlink" Target="https://sl.wikiversity.org/wiki/Magistrski_seminar_20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.wikiversity.org/wiki/Wikiji_v_izobra%C5%BEevanj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/>
              <a:t>Wikimedia</a:t>
            </a:r>
            <a:r>
              <a:rPr lang="sl-SI" dirty="0"/>
              <a:t> na univerzi</a:t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67038"/>
              </p:ext>
            </p:extLst>
          </p:nvPr>
        </p:nvGraphicFramePr>
        <p:xfrm>
          <a:off x="965200" y="4816634"/>
          <a:ext cx="10515600" cy="914400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sl-SI" b="1" u="none" strike="noStrike" dirty="0">
                          <a:solidFill>
                            <a:srgbClr val="663366"/>
                          </a:solidFill>
                          <a:effectLst/>
                          <a:hlinkClick r:id="rId2" tooltip="w:sl:Miran Hladnik"/>
                        </a:rPr>
                        <a:t>Miran Hladnik</a:t>
                      </a:r>
                      <a:endParaRPr lang="sl-SI" dirty="0">
                        <a:effectLst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effectLst/>
                        </a:rPr>
                        <a:t>Predavanje na dogodku </a:t>
                      </a:r>
                      <a:r>
                        <a:rPr lang="pl-PL" u="none" strike="noStrike" dirty="0" smtClean="0">
                          <a:solidFill>
                            <a:srgbClr val="663366"/>
                          </a:solidFill>
                          <a:effectLst/>
                          <a:hlinkClick r:id="rId3"/>
                        </a:rPr>
                        <a:t>Dan odprtega znanja</a:t>
                      </a:r>
                      <a:r>
                        <a:rPr lang="pl-PL" dirty="0" smtClean="0">
                          <a:effectLst/>
                        </a:rPr>
                        <a:t>, Mestni muzej 24. okt. 2019 ob 14.00</a:t>
                      </a:r>
                    </a:p>
                    <a:p>
                      <a:endParaRPr lang="sl-SI" dirty="0"/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8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Študentova osebna stran na Wikiver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0"/>
            <a:ext cx="12049125" cy="658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08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upload.wikimedia.org/wikipedia/commons/1/19/Seminar_na_Wikiverz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99" y="173038"/>
            <a:ext cx="11982172" cy="65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31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>
                <a:hlinkClick r:id="rId2"/>
              </a:rPr>
              <a:t>Wikimedia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Foundation</a:t>
            </a:r>
            <a:endParaRPr lang="sl-SI" dirty="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006600" y="424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 </a:t>
            </a:r>
            <a:r>
              <a:rPr kumimoji="0" lang="sl-SI" altLang="sl-SI" sz="3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 </a:t>
            </a:r>
            <a:r>
              <a:rPr kumimoji="0" lang="sl-SI" altLang="sl-SI" sz="35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  </a:t>
            </a:r>
            <a:r>
              <a:rPr kumimoji="0" lang="sl-SI" altLang="sl-SI" sz="37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 </a:t>
            </a:r>
            <a:r>
              <a:rPr kumimoji="0" lang="sl-SI" altLang="sl-SI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  </a:t>
            </a:r>
            <a:r>
              <a:rPr kumimoji="0" lang="sl-SI" altLang="sl-SI" sz="27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  </a:t>
            </a:r>
            <a:r>
              <a:rPr kumimoji="0" lang="sl-SI" altLang="sl-SI" sz="39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|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 </a:t>
            </a:r>
            <a:r>
              <a:rPr kumimoji="0" lang="sl-SI" altLang="sl-SI" sz="32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sl-SI" altLang="sl-SI" sz="10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     </a:t>
            </a:r>
            <a:r>
              <a:rPr kumimoji="0" lang="sl-SI" altLang="sl-S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l-SI" altLang="sl-SI" sz="10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3" name="Picture 19" descr="Wikimedia-logo.png">
            <a:hlinkClick r:id="rId3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5" y="2806701"/>
            <a:ext cx="1614485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Wikipedia-logo-sl.png">
            <a:hlinkClick r:id="rId4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287" y="2226610"/>
            <a:ext cx="1416050" cy="167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Wikisource-logo-sl.svg">
            <a:hlinkClick r:id="rId5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5047554"/>
            <a:ext cx="1094162" cy="137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ikibooks-logo-sl.svg">
            <a:hlinkClick r:id="rId6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3" y="2194717"/>
            <a:ext cx="1444625" cy="156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Sl-wikiversity-org.png">
            <a:hlinkClick r:id="rId7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25" y="4930298"/>
            <a:ext cx="1496548" cy="134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ommons-logo-en.svg">
            <a:hlinkClick r:id="rId8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2" y="4094100"/>
            <a:ext cx="1444625" cy="190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Wiktionary-logo-en.svg">
            <a:hlinkClick r:id="rId9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163" y="1604168"/>
            <a:ext cx="1560304" cy="168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8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Wikimedijini</a:t>
            </a:r>
            <a:r>
              <a:rPr lang="sl-SI" dirty="0" smtClean="0"/>
              <a:t> projekti</a:t>
            </a:r>
            <a:endParaRPr lang="sl-SI" dirty="0"/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>
                <a:hlinkClick r:id="rId2"/>
              </a:rPr>
              <a:t>Licenca </a:t>
            </a:r>
            <a:r>
              <a:rPr lang="sl-SI" dirty="0" err="1">
                <a:hlinkClick r:id="rId2"/>
              </a:rPr>
              <a:t>Creative</a:t>
            </a:r>
            <a:r>
              <a:rPr lang="sl-SI" dirty="0">
                <a:hlinkClick r:id="rId2"/>
              </a:rPr>
              <a:t> </a:t>
            </a:r>
            <a:r>
              <a:rPr lang="sl-SI" dirty="0" err="1">
                <a:hlinkClick r:id="rId2"/>
              </a:rPr>
              <a:t>Commons</a:t>
            </a:r>
            <a:endParaRPr lang="sl-SI" dirty="0"/>
          </a:p>
          <a:p>
            <a:r>
              <a:rPr lang="sl-SI" dirty="0">
                <a:hlinkClick r:id="rId3"/>
              </a:rPr>
              <a:t>Rezidenčni </a:t>
            </a:r>
            <a:r>
              <a:rPr lang="sl-SI" dirty="0" err="1">
                <a:hlinkClick r:id="rId3"/>
              </a:rPr>
              <a:t>wikipedisti</a:t>
            </a:r>
            <a:endParaRPr lang="sl-SI" dirty="0"/>
          </a:p>
          <a:p>
            <a:r>
              <a:rPr lang="sl-SI" dirty="0" err="1"/>
              <a:t>Wikimedijina</a:t>
            </a:r>
            <a:r>
              <a:rPr lang="sl-SI" dirty="0"/>
              <a:t> spletišča</a:t>
            </a:r>
          </a:p>
          <a:p>
            <a:pPr lvl="1"/>
            <a:r>
              <a:rPr lang="sl-SI" dirty="0">
                <a:hlinkClick r:id="rId4"/>
              </a:rPr>
              <a:t>Wikipedija</a:t>
            </a:r>
            <a:endParaRPr lang="sl-SI" dirty="0"/>
          </a:p>
          <a:p>
            <a:pPr lvl="1"/>
            <a:r>
              <a:rPr lang="sl-SI" dirty="0" err="1">
                <a:hlinkClick r:id="rId5"/>
              </a:rPr>
              <a:t>Wikivir</a:t>
            </a:r>
            <a:endParaRPr lang="sl-SI" dirty="0"/>
          </a:p>
          <a:p>
            <a:pPr lvl="1"/>
            <a:r>
              <a:rPr lang="sl-SI" dirty="0" err="1">
                <a:hlinkClick r:id="rId6"/>
              </a:rPr>
              <a:t>Wikiverza</a:t>
            </a:r>
            <a:endParaRPr lang="sl-SI" dirty="0"/>
          </a:p>
          <a:p>
            <a:pPr lvl="1"/>
            <a:r>
              <a:rPr lang="sl-SI" dirty="0">
                <a:hlinkClick r:id="rId7"/>
              </a:rPr>
              <a:t>Zbirka</a:t>
            </a:r>
            <a:endParaRPr lang="sl-SI" dirty="0"/>
          </a:p>
          <a:p>
            <a:pPr lvl="1"/>
            <a:r>
              <a:rPr lang="sl-SI" dirty="0" err="1">
                <a:hlinkClick r:id="rId8"/>
              </a:rPr>
              <a:t>Wikiknjige</a:t>
            </a:r>
            <a:r>
              <a:rPr lang="sl-SI" dirty="0"/>
              <a:t>: </a:t>
            </a:r>
            <a:r>
              <a:rPr lang="sl-SI" dirty="0">
                <a:hlinkClick r:id="rId9"/>
              </a:rPr>
              <a:t>učbenik Nova pisarija</a:t>
            </a:r>
            <a:endParaRPr lang="sl-SI" dirty="0"/>
          </a:p>
          <a:p>
            <a:pPr lvl="1"/>
            <a:r>
              <a:rPr lang="sl-SI" dirty="0" err="1">
                <a:hlinkClick r:id="rId10"/>
              </a:rPr>
              <a:t>Wikipodatki</a:t>
            </a:r>
            <a:endParaRPr lang="sl-SI" dirty="0"/>
          </a:p>
          <a:p>
            <a:pPr lvl="1"/>
            <a:r>
              <a:rPr lang="sl-SI" dirty="0" err="1">
                <a:hlinkClick r:id="rId11"/>
              </a:rPr>
              <a:t>Wikislovar</a:t>
            </a:r>
            <a:endParaRPr lang="sl-SI" dirty="0"/>
          </a:p>
          <a:p>
            <a:pPr lvl="1"/>
            <a:r>
              <a:rPr lang="sl-SI" dirty="0"/>
              <a:t>i</a:t>
            </a:r>
            <a:r>
              <a:rPr lang="sl-SI" dirty="0" smtClean="0"/>
              <a:t>td.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398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Wikivir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hlinkClick r:id="rId2"/>
              </a:rPr>
              <a:t>Slovenska </a:t>
            </a:r>
            <a:r>
              <a:rPr lang="sl-SI" dirty="0">
                <a:hlinkClick r:id="rId2"/>
              </a:rPr>
              <a:t>leposlovna klasika</a:t>
            </a:r>
            <a:endParaRPr lang="sl-SI" dirty="0"/>
          </a:p>
          <a:p>
            <a:r>
              <a:rPr lang="sl-SI" dirty="0">
                <a:hlinkClick r:id="rId3"/>
              </a:rPr>
              <a:t>Evidenca korektur</a:t>
            </a:r>
            <a:endParaRPr lang="sl-SI" dirty="0"/>
          </a:p>
          <a:p>
            <a:r>
              <a:rPr lang="sl-SI" dirty="0">
                <a:hlinkClick r:id="rId4"/>
              </a:rPr>
              <a:t>Boris </a:t>
            </a:r>
            <a:r>
              <a:rPr lang="sl-SI" dirty="0" err="1">
                <a:hlinkClick r:id="rId4"/>
              </a:rPr>
              <a:t>Rihteršič</a:t>
            </a:r>
            <a:r>
              <a:rPr lang="sl-SI" dirty="0">
                <a:hlinkClick r:id="rId4"/>
              </a:rPr>
              <a:t>: K novim zarjam: Roman, 1941</a:t>
            </a:r>
            <a:endParaRPr lang="sl-SI" dirty="0"/>
          </a:p>
          <a:p>
            <a:r>
              <a:rPr lang="sl-SI" dirty="0">
                <a:hlinkClick r:id="rId5"/>
              </a:rPr>
              <a:t>Janez Bilc, Prvenci, 1864</a:t>
            </a:r>
            <a:endParaRPr lang="sl-SI" dirty="0"/>
          </a:p>
          <a:p>
            <a:r>
              <a:rPr lang="sl-SI" dirty="0">
                <a:hlinkClick r:id="rId6"/>
              </a:rPr>
              <a:t>France Prešeren: </a:t>
            </a:r>
            <a:r>
              <a:rPr lang="sl-SI" dirty="0" err="1">
                <a:hlinkClick r:id="rId6"/>
              </a:rPr>
              <a:t>Trinklied</a:t>
            </a:r>
            <a:r>
              <a:rPr lang="sl-SI" dirty="0">
                <a:hlinkClick r:id="rId6"/>
              </a:rPr>
              <a:t>, prevedel Klaus </a:t>
            </a:r>
            <a:r>
              <a:rPr lang="sl-SI" dirty="0" err="1">
                <a:hlinkClick r:id="rId6"/>
              </a:rPr>
              <a:t>Detlef</a:t>
            </a:r>
            <a:r>
              <a:rPr lang="sl-SI" dirty="0">
                <a:hlinkClick r:id="rId6"/>
              </a:rPr>
              <a:t> </a:t>
            </a:r>
            <a:r>
              <a:rPr lang="sl-SI" dirty="0" err="1">
                <a:hlinkClick r:id="rId6"/>
              </a:rPr>
              <a:t>Olof</a:t>
            </a:r>
            <a:r>
              <a:rPr lang="sl-SI" dirty="0">
                <a:hlinkClick r:id="rId6"/>
              </a:rPr>
              <a:t> 1995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384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7/7a/Uvod_v_studij_slovenske_knjizevnos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81" y="211137"/>
            <a:ext cx="11772929" cy="643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862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esedilo na Wikivi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4" y="182562"/>
            <a:ext cx="11807825" cy="64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6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Commons</a:t>
            </a:r>
            <a:r>
              <a:rPr lang="sl-SI" dirty="0" smtClean="0"/>
              <a:t> (Zbirka)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Prešernove upodobitve v Zbirki</a:t>
            </a:r>
            <a:endParaRPr lang="sl-SI" dirty="0"/>
          </a:p>
          <a:p>
            <a:r>
              <a:rPr lang="sl-SI" dirty="0">
                <a:hlinkClick r:id="rId3"/>
              </a:rPr>
              <a:t>Prešernov spomenik na Tromostovju v Ljubljani</a:t>
            </a:r>
            <a:endParaRPr lang="sl-SI" dirty="0"/>
          </a:p>
          <a:p>
            <a:r>
              <a:rPr lang="sl-SI" dirty="0">
                <a:hlinkClick r:id="rId4"/>
              </a:rPr>
              <a:t>Aljažev stolp na Triglavu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641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Slike knjižnih ovitkov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Valentin Polanšek: Križ s križi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4277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Wikiverza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Magistrski seminar pri Hladniku na ljubljanski slovenistiki</a:t>
            </a:r>
            <a:endParaRPr lang="sl-SI" dirty="0"/>
          </a:p>
          <a:p>
            <a:r>
              <a:rPr lang="sl-SI" dirty="0">
                <a:hlinkClick r:id="rId3"/>
              </a:rPr>
              <a:t>Uvod v študij slovenske književnost 2019/20 -- urnik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Literatura</a:t>
            </a:r>
            <a:endParaRPr lang="sl-SI" dirty="0"/>
          </a:p>
          <a:p>
            <a:r>
              <a:rPr lang="sl-SI" dirty="0">
                <a:hlinkClick r:id="rId4"/>
              </a:rPr>
              <a:t>M. Hladnik in Jernej Polajnar: </a:t>
            </a:r>
            <a:r>
              <a:rPr lang="sl-SI" dirty="0" err="1">
                <a:hlinkClick r:id="rId4"/>
              </a:rPr>
              <a:t>Wikiji</a:t>
            </a:r>
            <a:r>
              <a:rPr lang="sl-SI" dirty="0">
                <a:hlinkClick r:id="rId4"/>
              </a:rPr>
              <a:t> v izobraževanju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9539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</Words>
  <Application>Microsoft Office PowerPoint</Application>
  <PresentationFormat>Širokozaslonsko</PresentationFormat>
  <Paragraphs>38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Officeova tema</vt:lpstr>
      <vt:lpstr>Wikimedia na univerzi </vt:lpstr>
      <vt:lpstr>Wikimedia Foundation</vt:lpstr>
      <vt:lpstr>Wikimedijini projekti</vt:lpstr>
      <vt:lpstr>Wikivir</vt:lpstr>
      <vt:lpstr>PowerPointova predstavitev</vt:lpstr>
      <vt:lpstr>PowerPointova predstavitev</vt:lpstr>
      <vt:lpstr>Commons (Zbirka)</vt:lpstr>
      <vt:lpstr>Slike knjižnih ovitkov</vt:lpstr>
      <vt:lpstr>Wikiverza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Wikimedia na univerzi</dc:title>
  <dc:creator>Hladnik, Miran</dc:creator>
  <cp:lastModifiedBy>Hladnik, Miran</cp:lastModifiedBy>
  <cp:revision>6</cp:revision>
  <dcterms:created xsi:type="dcterms:W3CDTF">2019-10-24T10:07:10Z</dcterms:created>
  <dcterms:modified xsi:type="dcterms:W3CDTF">2019-10-24T10:31:55Z</dcterms:modified>
</cp:coreProperties>
</file>