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0" r:id="rId6"/>
    <p:sldId id="259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11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054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1044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7862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57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2944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1313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2445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773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749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3067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22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0FC3-FE68-48FF-A123-756CE5913319}" type="datetimeFigureOut">
              <a:rPr lang="sl-SI" smtClean="0"/>
              <a:pPr/>
              <a:t>7.7.2014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0D4C-1CF8-4E63-BA6E-885F4664D5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8992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2"/>
          <p:cNvSpPr/>
          <p:nvPr/>
        </p:nvSpPr>
        <p:spPr>
          <a:xfrm>
            <a:off x="4283968" y="116632"/>
            <a:ext cx="4608512" cy="916001"/>
          </a:xfrm>
          <a:prstGeom prst="wedgeRectCallout">
            <a:avLst>
              <a:gd name="adj1" fmla="val 11127"/>
              <a:gd name="adj2" fmla="val 8093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KEKČEVE POTI                               </a:t>
            </a:r>
            <a:r>
              <a:rPr lang="sl-SI" sz="2800" b="1" dirty="0" smtClean="0">
                <a:solidFill>
                  <a:schemeClr val="tx1"/>
                </a:solidFill>
              </a:rPr>
              <a:t>za staroselce in prišleke </a:t>
            </a:r>
          </a:p>
        </p:txBody>
      </p:sp>
    </p:spTree>
    <p:extLst>
      <p:ext uri="{BB962C8B-B14F-4D97-AF65-F5344CB8AC3E}">
        <p14:creationId xmlns:p14="http://schemas.microsoft.com/office/powerpoint/2010/main" xmlns="" val="21540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8" y="0"/>
            <a:ext cx="5143500" cy="6858000"/>
          </a:xfrm>
          <a:prstGeom prst="rect">
            <a:avLst/>
          </a:prstGeom>
        </p:spPr>
      </p:pic>
      <p:sp>
        <p:nvSpPr>
          <p:cNvPr id="3" name="Rectangular Callout 4"/>
          <p:cNvSpPr/>
          <p:nvPr/>
        </p:nvSpPr>
        <p:spPr>
          <a:xfrm>
            <a:off x="2195736" y="764704"/>
            <a:ext cx="3312368" cy="936104"/>
          </a:xfrm>
          <a:prstGeom prst="wedgeRectCallout">
            <a:avLst>
              <a:gd name="adj1" fmla="val 44038"/>
              <a:gd name="adj2" fmla="val 666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Hiti počasi? Nikakor, če hočeš dvakrat osvojiti vrh.</a:t>
            </a:r>
          </a:p>
        </p:txBody>
      </p:sp>
    </p:spTree>
    <p:extLst>
      <p:ext uri="{BB962C8B-B14F-4D97-AF65-F5344CB8AC3E}">
        <p14:creationId xmlns:p14="http://schemas.microsoft.com/office/powerpoint/2010/main" xmlns="" val="41670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4"/>
          <p:cNvSpPr/>
          <p:nvPr/>
        </p:nvSpPr>
        <p:spPr>
          <a:xfrm>
            <a:off x="-10028" y="2204864"/>
            <a:ext cx="3312368" cy="936104"/>
          </a:xfrm>
          <a:prstGeom prst="wedgeRectCallout">
            <a:avLst>
              <a:gd name="adj1" fmla="val -30224"/>
              <a:gd name="adj2" fmla="val 7176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Kje je tisti svizec, da mu pokažem, kako so </a:t>
            </a:r>
            <a:r>
              <a:rPr lang="sl-SI" dirty="0" err="1" smtClean="0">
                <a:solidFill>
                  <a:schemeClr val="tx1"/>
                </a:solidFill>
              </a:rPr>
              <a:t>Maltesers</a:t>
            </a:r>
            <a:r>
              <a:rPr lang="sl-SI" dirty="0" smtClean="0">
                <a:solidFill>
                  <a:schemeClr val="tx1"/>
                </a:solidFill>
              </a:rPr>
              <a:t> boljši od Milke. </a:t>
            </a:r>
          </a:p>
        </p:txBody>
      </p:sp>
    </p:spTree>
    <p:extLst>
      <p:ext uri="{BB962C8B-B14F-4D97-AF65-F5344CB8AC3E}">
        <p14:creationId xmlns:p14="http://schemas.microsoft.com/office/powerpoint/2010/main" xmlns="" val="22521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0800000">
            <a:off x="305780" y="332656"/>
            <a:ext cx="3960440" cy="666652"/>
          </a:xfrm>
          <a:prstGeom prst="wedgeRectCallout">
            <a:avLst>
              <a:gd name="adj1" fmla="val -5282"/>
              <a:gd name="adj2" fmla="val 7601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05780" y="35297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Če ne pozvonite, vam bom nad glave  poslal grom in strele.</a:t>
            </a:r>
            <a:endParaRPr lang="sl-S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0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ular Callout 4"/>
          <p:cNvSpPr/>
          <p:nvPr/>
        </p:nvSpPr>
        <p:spPr>
          <a:xfrm>
            <a:off x="4788024" y="620688"/>
            <a:ext cx="3312368" cy="1152128"/>
          </a:xfrm>
          <a:prstGeom prst="wedgeRectCallout">
            <a:avLst>
              <a:gd name="adj1" fmla="val -45670"/>
              <a:gd name="adj2" fmla="val 7408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Ti pa so res mestni </a:t>
            </a:r>
            <a:r>
              <a:rPr lang="sl-SI" dirty="0" err="1" smtClean="0">
                <a:solidFill>
                  <a:schemeClr val="tx1"/>
                </a:solidFill>
              </a:rPr>
              <a:t>kekci</a:t>
            </a:r>
            <a:r>
              <a:rPr lang="sl-SI" dirty="0" smtClean="0">
                <a:solidFill>
                  <a:schemeClr val="tx1"/>
                </a:solidFill>
              </a:rPr>
              <a:t>! Miroljubno smo čakale na nežno roko, vajeno molže, pa nič! </a:t>
            </a:r>
          </a:p>
        </p:txBody>
      </p:sp>
    </p:spTree>
    <p:extLst>
      <p:ext uri="{BB962C8B-B14F-4D97-AF65-F5344CB8AC3E}">
        <p14:creationId xmlns:p14="http://schemas.microsoft.com/office/powerpoint/2010/main" xmlns="" val="2020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5071"/>
            <a:ext cx="5143500" cy="6858000"/>
          </a:xfrm>
          <a:prstGeom prst="rect">
            <a:avLst/>
          </a:prstGeom>
        </p:spPr>
      </p:pic>
      <p:sp>
        <p:nvSpPr>
          <p:cNvPr id="6" name="Rectangular Callout 4"/>
          <p:cNvSpPr/>
          <p:nvPr/>
        </p:nvSpPr>
        <p:spPr>
          <a:xfrm>
            <a:off x="395536" y="908720"/>
            <a:ext cx="4032448" cy="1152128"/>
          </a:xfrm>
          <a:prstGeom prst="wedgeRectCallout">
            <a:avLst>
              <a:gd name="adj1" fmla="val -770"/>
              <a:gd name="adj2" fmla="val 7695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Drži, moški </a:t>
            </a:r>
            <a:r>
              <a:rPr lang="sl-SI" dirty="0" err="1" smtClean="0">
                <a:solidFill>
                  <a:schemeClr val="tx1"/>
                </a:solidFill>
              </a:rPr>
              <a:t>ekskluzivizem</a:t>
            </a:r>
            <a:r>
              <a:rPr lang="sl-SI" dirty="0" smtClean="0">
                <a:solidFill>
                  <a:schemeClr val="tx1"/>
                </a:solidFill>
              </a:rPr>
              <a:t>  popušča zgolj  v romanopisju, ne pa tudi v popotniški kulinariki. To je </a:t>
            </a:r>
            <a:r>
              <a:rPr lang="sl-SI" dirty="0" err="1" smtClean="0">
                <a:solidFill>
                  <a:schemeClr val="tx1"/>
                </a:solidFill>
              </a:rPr>
              <a:t>vobče</a:t>
            </a:r>
            <a:r>
              <a:rPr lang="sl-SI" dirty="0" smtClean="0">
                <a:solidFill>
                  <a:schemeClr val="tx1"/>
                </a:solidFill>
              </a:rPr>
              <a:t> znano! </a:t>
            </a:r>
          </a:p>
        </p:txBody>
      </p:sp>
    </p:spTree>
    <p:extLst>
      <p:ext uri="{BB962C8B-B14F-4D97-AF65-F5344CB8AC3E}">
        <p14:creationId xmlns:p14="http://schemas.microsoft.com/office/powerpoint/2010/main" xmlns="" val="3230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2483768" y="404664"/>
            <a:ext cx="3096344" cy="1224136"/>
          </a:xfrm>
          <a:prstGeom prst="cloudCallout">
            <a:avLst>
              <a:gd name="adj1" fmla="val -42894"/>
              <a:gd name="adj2" fmla="val 570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25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Сегодня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нас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будет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французская кухня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ular Callout 4"/>
          <p:cNvSpPr/>
          <p:nvPr/>
        </p:nvSpPr>
        <p:spPr>
          <a:xfrm>
            <a:off x="3995936" y="116632"/>
            <a:ext cx="3312368" cy="936104"/>
          </a:xfrm>
          <a:prstGeom prst="wedgeRectCallout">
            <a:avLst>
              <a:gd name="adj1" fmla="val -45670"/>
              <a:gd name="adj2" fmla="val 7408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Na novo bo treba definirati delovanje Črne roke.  Že repliciram v Pisma bralcev!</a:t>
            </a:r>
          </a:p>
        </p:txBody>
      </p:sp>
    </p:spTree>
    <p:extLst>
      <p:ext uri="{BB962C8B-B14F-4D97-AF65-F5344CB8AC3E}">
        <p14:creationId xmlns:p14="http://schemas.microsoft.com/office/powerpoint/2010/main" xmlns="" val="37420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25" y="0"/>
            <a:ext cx="9144000" cy="6858000"/>
          </a:xfrm>
          <a:prstGeom prst="rect">
            <a:avLst/>
          </a:prstGeom>
        </p:spPr>
      </p:pic>
      <p:sp>
        <p:nvSpPr>
          <p:cNvPr id="3" name="Rectangular Callout 4"/>
          <p:cNvSpPr/>
          <p:nvPr/>
        </p:nvSpPr>
        <p:spPr>
          <a:xfrm>
            <a:off x="3491880" y="116632"/>
            <a:ext cx="3312368" cy="936104"/>
          </a:xfrm>
          <a:prstGeom prst="wedgeRectCallout">
            <a:avLst>
              <a:gd name="adj1" fmla="val -36357"/>
              <a:gd name="adj2" fmla="val 7644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Ta lepa narava ne more biti fikcija, laž ali zabloda. </a:t>
            </a:r>
          </a:p>
        </p:txBody>
      </p:sp>
    </p:spTree>
    <p:extLst>
      <p:ext uri="{BB962C8B-B14F-4D97-AF65-F5344CB8AC3E}">
        <p14:creationId xmlns:p14="http://schemas.microsoft.com/office/powerpoint/2010/main" xmlns="" val="660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4"/>
          <p:cNvSpPr/>
          <p:nvPr/>
        </p:nvSpPr>
        <p:spPr>
          <a:xfrm>
            <a:off x="1403648" y="476672"/>
            <a:ext cx="3312368" cy="936104"/>
          </a:xfrm>
          <a:prstGeom prst="wedgeRectCallout">
            <a:avLst>
              <a:gd name="adj1" fmla="val -30224"/>
              <a:gd name="adj2" fmla="val 7176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Naslednje leto pride na vrsto Sto žensk na </a:t>
            </a:r>
            <a:r>
              <a:rPr lang="sl-SI" dirty="0" err="1" smtClean="0">
                <a:solidFill>
                  <a:schemeClr val="tx1"/>
                </a:solidFill>
              </a:rPr>
              <a:t>Peralbo</a:t>
            </a:r>
            <a:r>
              <a:rPr lang="sl-SI" dirty="0" smtClean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28868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132</Words>
  <Application>Microsoft Office PowerPoint</Application>
  <PresentationFormat>Diaprojekcija na zaslonu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</vt:vector>
  </TitlesOfParts>
  <Company>Krka, d.d.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Šimec Romih, Marinka</dc:creator>
  <cp:lastModifiedBy>Rec.</cp:lastModifiedBy>
  <cp:revision>10</cp:revision>
  <dcterms:created xsi:type="dcterms:W3CDTF">2013-07-15T19:40:11Z</dcterms:created>
  <dcterms:modified xsi:type="dcterms:W3CDTF">2014-07-07T18:17:42Z</dcterms:modified>
</cp:coreProperties>
</file>